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34"/>
  </p:notesMasterIdLst>
  <p:sldIdLst>
    <p:sldId id="256" r:id="rId4"/>
    <p:sldId id="280" r:id="rId5"/>
    <p:sldId id="281" r:id="rId6"/>
    <p:sldId id="303" r:id="rId7"/>
    <p:sldId id="304" r:id="rId8"/>
    <p:sldId id="282" r:id="rId9"/>
    <p:sldId id="305" r:id="rId10"/>
    <p:sldId id="306" r:id="rId11"/>
    <p:sldId id="283" r:id="rId12"/>
    <p:sldId id="284" r:id="rId13"/>
    <p:sldId id="285" r:id="rId14"/>
    <p:sldId id="286" r:id="rId15"/>
    <p:sldId id="287" r:id="rId16"/>
    <p:sldId id="291" r:id="rId17"/>
    <p:sldId id="307" r:id="rId18"/>
    <p:sldId id="288" r:id="rId19"/>
    <p:sldId id="289" r:id="rId20"/>
    <p:sldId id="290" r:id="rId21"/>
    <p:sldId id="295" r:id="rId22"/>
    <p:sldId id="298" r:id="rId23"/>
    <p:sldId id="296" r:id="rId24"/>
    <p:sldId id="297" r:id="rId25"/>
    <p:sldId id="299" r:id="rId26"/>
    <p:sldId id="300" r:id="rId27"/>
    <p:sldId id="301" r:id="rId28"/>
    <p:sldId id="302" r:id="rId29"/>
    <p:sldId id="308" r:id="rId30"/>
    <p:sldId id="309" r:id="rId31"/>
    <p:sldId id="310" r:id="rId32"/>
    <p:sldId id="31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D43E0-7884-4067-85F2-050D1863995C}" v="46" dt="2025-05-06T22:35:08.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lalba Ballester, Pedro Antonio" userId="S::pvb@once.es::84819ed3-7e3a-41c0-9fa4-0b89b57691b0" providerId="AD" clId="Web-{88ADCE77-473F-491C-D03C-1E768845DE0F}"/>
    <pc:docChg chg="modSld">
      <pc:chgData name="Villalba Ballester, Pedro Antonio" userId="S::pvb@once.es::84819ed3-7e3a-41c0-9fa4-0b89b57691b0" providerId="AD" clId="Web-{88ADCE77-473F-491C-D03C-1E768845DE0F}" dt="2025-04-30T10:35:34.819" v="84" actId="14100"/>
      <pc:docMkLst>
        <pc:docMk/>
      </pc:docMkLst>
      <pc:sldChg chg="modSp">
        <pc:chgData name="Villalba Ballester, Pedro Antonio" userId="S::pvb@once.es::84819ed3-7e3a-41c0-9fa4-0b89b57691b0" providerId="AD" clId="Web-{88ADCE77-473F-491C-D03C-1E768845DE0F}" dt="2025-04-30T10:28:49.649" v="20" actId="20577"/>
        <pc:sldMkLst>
          <pc:docMk/>
          <pc:sldMk cId="4035520051" sldId="257"/>
        </pc:sldMkLst>
        <pc:spChg chg="mod">
          <ac:chgData name="Villalba Ballester, Pedro Antonio" userId="S::pvb@once.es::84819ed3-7e3a-41c0-9fa4-0b89b57691b0" providerId="AD" clId="Web-{88ADCE77-473F-491C-D03C-1E768845DE0F}" dt="2025-04-30T10:28:49.649" v="20" actId="20577"/>
          <ac:spMkLst>
            <pc:docMk/>
            <pc:sldMk cId="4035520051" sldId="257"/>
            <ac:spMk id="3" creationId="{95044BBF-88AC-49DA-AFC3-456E693BA0EA}"/>
          </ac:spMkLst>
        </pc:spChg>
      </pc:sldChg>
      <pc:sldChg chg="modSp">
        <pc:chgData name="Villalba Ballester, Pedro Antonio" userId="S::pvb@once.es::84819ed3-7e3a-41c0-9fa4-0b89b57691b0" providerId="AD" clId="Web-{88ADCE77-473F-491C-D03C-1E768845DE0F}" dt="2025-04-30T10:35:34.819" v="84" actId="14100"/>
        <pc:sldMkLst>
          <pc:docMk/>
          <pc:sldMk cId="1902017719" sldId="283"/>
        </pc:sldMkLst>
        <pc:spChg chg="mod">
          <ac:chgData name="Villalba Ballester, Pedro Antonio" userId="S::pvb@once.es::84819ed3-7e3a-41c0-9fa4-0b89b57691b0" providerId="AD" clId="Web-{88ADCE77-473F-491C-D03C-1E768845DE0F}" dt="2025-04-30T10:35:34.819" v="84" actId="14100"/>
          <ac:spMkLst>
            <pc:docMk/>
            <pc:sldMk cId="1902017719" sldId="283"/>
            <ac:spMk id="3" creationId="{ACCD5544-5600-F50F-349C-143DF8FA8EF0}"/>
          </ac:spMkLst>
        </pc:spChg>
      </pc:sldChg>
      <pc:sldChg chg="modSp">
        <pc:chgData name="Villalba Ballester, Pedro Antonio" userId="S::pvb@once.es::84819ed3-7e3a-41c0-9fa4-0b89b57691b0" providerId="AD" clId="Web-{88ADCE77-473F-491C-D03C-1E768845DE0F}" dt="2025-04-30T10:35:28.865" v="83" actId="20577"/>
        <pc:sldMkLst>
          <pc:docMk/>
          <pc:sldMk cId="548405131" sldId="285"/>
        </pc:sldMkLst>
        <pc:spChg chg="mod">
          <ac:chgData name="Villalba Ballester, Pedro Antonio" userId="S::pvb@once.es::84819ed3-7e3a-41c0-9fa4-0b89b57691b0" providerId="AD" clId="Web-{88ADCE77-473F-491C-D03C-1E768845DE0F}" dt="2025-04-30T10:35:28.865" v="83" actId="20577"/>
          <ac:spMkLst>
            <pc:docMk/>
            <pc:sldMk cId="548405131" sldId="285"/>
            <ac:spMk id="3" creationId="{24515354-DA9F-F792-8D7E-DC526C03C671}"/>
          </ac:spMkLst>
        </pc:spChg>
      </pc:sldChg>
      <pc:sldChg chg="modSp">
        <pc:chgData name="Villalba Ballester, Pedro Antonio" userId="S::pvb@once.es::84819ed3-7e3a-41c0-9fa4-0b89b57691b0" providerId="AD" clId="Web-{88ADCE77-473F-491C-D03C-1E768845DE0F}" dt="2025-04-30T10:35:08.068" v="81" actId="20577"/>
        <pc:sldMkLst>
          <pc:docMk/>
          <pc:sldMk cId="2306568927" sldId="287"/>
        </pc:sldMkLst>
        <pc:spChg chg="mod">
          <ac:chgData name="Villalba Ballester, Pedro Antonio" userId="S::pvb@once.es::84819ed3-7e3a-41c0-9fa4-0b89b57691b0" providerId="AD" clId="Web-{88ADCE77-473F-491C-D03C-1E768845DE0F}" dt="2025-04-30T10:35:08.068" v="81" actId="20577"/>
          <ac:spMkLst>
            <pc:docMk/>
            <pc:sldMk cId="2306568927" sldId="287"/>
            <ac:spMk id="3" creationId="{13F3EF34-F8C2-50B1-475A-45903CFFEC3E}"/>
          </ac:spMkLst>
        </pc:spChg>
      </pc:sldChg>
      <pc:sldChg chg="modSp">
        <pc:chgData name="Villalba Ballester, Pedro Antonio" userId="S::pvb@once.es::84819ed3-7e3a-41c0-9fa4-0b89b57691b0" providerId="AD" clId="Web-{88ADCE77-473F-491C-D03C-1E768845DE0F}" dt="2025-04-30T10:33:44.018" v="72" actId="20577"/>
        <pc:sldMkLst>
          <pc:docMk/>
          <pc:sldMk cId="2488649375" sldId="288"/>
        </pc:sldMkLst>
        <pc:spChg chg="mod">
          <ac:chgData name="Villalba Ballester, Pedro Antonio" userId="S::pvb@once.es::84819ed3-7e3a-41c0-9fa4-0b89b57691b0" providerId="AD" clId="Web-{88ADCE77-473F-491C-D03C-1E768845DE0F}" dt="2025-04-30T10:33:44.018" v="72" actId="20577"/>
          <ac:spMkLst>
            <pc:docMk/>
            <pc:sldMk cId="2488649375" sldId="288"/>
            <ac:spMk id="3" creationId="{268345CF-EF8B-2EE4-8D81-92C7F3E2050E}"/>
          </ac:spMkLst>
        </pc:spChg>
      </pc:sldChg>
      <pc:sldChg chg="modSp">
        <pc:chgData name="Villalba Ballester, Pedro Antonio" userId="S::pvb@once.es::84819ed3-7e3a-41c0-9fa4-0b89b57691b0" providerId="AD" clId="Web-{88ADCE77-473F-491C-D03C-1E768845DE0F}" dt="2025-04-30T10:33:34.190" v="71" actId="20577"/>
        <pc:sldMkLst>
          <pc:docMk/>
          <pc:sldMk cId="1999321171" sldId="289"/>
        </pc:sldMkLst>
        <pc:spChg chg="mod">
          <ac:chgData name="Villalba Ballester, Pedro Antonio" userId="S::pvb@once.es::84819ed3-7e3a-41c0-9fa4-0b89b57691b0" providerId="AD" clId="Web-{88ADCE77-473F-491C-D03C-1E768845DE0F}" dt="2025-04-30T10:33:34.190" v="71" actId="20577"/>
          <ac:spMkLst>
            <pc:docMk/>
            <pc:sldMk cId="1999321171" sldId="289"/>
            <ac:spMk id="3" creationId="{65614A01-7434-1C4B-6727-96B0EA4C59CA}"/>
          </ac:spMkLst>
        </pc:spChg>
      </pc:sldChg>
      <pc:sldChg chg="modSp">
        <pc:chgData name="Villalba Ballester, Pedro Antonio" userId="S::pvb@once.es::84819ed3-7e3a-41c0-9fa4-0b89b57691b0" providerId="AD" clId="Web-{88ADCE77-473F-491C-D03C-1E768845DE0F}" dt="2025-04-30T10:33:18.486" v="69" actId="20577"/>
        <pc:sldMkLst>
          <pc:docMk/>
          <pc:sldMk cId="738910532" sldId="290"/>
        </pc:sldMkLst>
        <pc:spChg chg="mod">
          <ac:chgData name="Villalba Ballester, Pedro Antonio" userId="S::pvb@once.es::84819ed3-7e3a-41c0-9fa4-0b89b57691b0" providerId="AD" clId="Web-{88ADCE77-473F-491C-D03C-1E768845DE0F}" dt="2025-04-30T10:33:18.486" v="69" actId="20577"/>
          <ac:spMkLst>
            <pc:docMk/>
            <pc:sldMk cId="738910532" sldId="290"/>
            <ac:spMk id="3" creationId="{0C348DC1-7AB4-8CF8-1F52-D17FF5B8B9B6}"/>
          </ac:spMkLst>
        </pc:spChg>
      </pc:sldChg>
      <pc:sldChg chg="modSp">
        <pc:chgData name="Villalba Ballester, Pedro Antonio" userId="S::pvb@once.es::84819ed3-7e3a-41c0-9fa4-0b89b57691b0" providerId="AD" clId="Web-{88ADCE77-473F-491C-D03C-1E768845DE0F}" dt="2025-04-30T10:34:52.067" v="80" actId="14100"/>
        <pc:sldMkLst>
          <pc:docMk/>
          <pc:sldMk cId="1451537040" sldId="291"/>
        </pc:sldMkLst>
        <pc:spChg chg="mod">
          <ac:chgData name="Villalba Ballester, Pedro Antonio" userId="S::pvb@once.es::84819ed3-7e3a-41c0-9fa4-0b89b57691b0" providerId="AD" clId="Web-{88ADCE77-473F-491C-D03C-1E768845DE0F}" dt="2025-04-30T10:34:17.191" v="76" actId="1076"/>
          <ac:spMkLst>
            <pc:docMk/>
            <pc:sldMk cId="1451537040" sldId="291"/>
            <ac:spMk id="2" creationId="{641BDA0B-A525-44BF-5718-CF99F00ED9E1}"/>
          </ac:spMkLst>
        </pc:spChg>
        <pc:spChg chg="mod">
          <ac:chgData name="Villalba Ballester, Pedro Antonio" userId="S::pvb@once.es::84819ed3-7e3a-41c0-9fa4-0b89b57691b0" providerId="AD" clId="Web-{88ADCE77-473F-491C-D03C-1E768845DE0F}" dt="2025-04-30T10:34:52.067" v="80" actId="14100"/>
          <ac:spMkLst>
            <pc:docMk/>
            <pc:sldMk cId="1451537040" sldId="291"/>
            <ac:spMk id="3" creationId="{57AF0423-94CD-C6F0-A438-185DD1C43D08}"/>
          </ac:spMkLst>
        </pc:spChg>
      </pc:sldChg>
      <pc:sldChg chg="modSp">
        <pc:chgData name="Villalba Ballester, Pedro Antonio" userId="S::pvb@once.es::84819ed3-7e3a-41c0-9fa4-0b89b57691b0" providerId="AD" clId="Web-{88ADCE77-473F-491C-D03C-1E768845DE0F}" dt="2025-04-30T10:33:03.048" v="67" actId="20577"/>
        <pc:sldMkLst>
          <pc:docMk/>
          <pc:sldMk cId="3763563002" sldId="295"/>
        </pc:sldMkLst>
        <pc:spChg chg="mod">
          <ac:chgData name="Villalba Ballester, Pedro Antonio" userId="S::pvb@once.es::84819ed3-7e3a-41c0-9fa4-0b89b57691b0" providerId="AD" clId="Web-{88ADCE77-473F-491C-D03C-1E768845DE0F}" dt="2025-04-30T10:33:03.048" v="67" actId="20577"/>
          <ac:spMkLst>
            <pc:docMk/>
            <pc:sldMk cId="3763563002" sldId="295"/>
            <ac:spMk id="3" creationId="{38AA9729-C161-EF9E-9233-64AB99DB70A3}"/>
          </ac:spMkLst>
        </pc:spChg>
      </pc:sldChg>
    </pc:docChg>
  </pc:docChgLst>
  <pc:docChgLst>
    <pc:chgData name="Villalba Ballester, Pedro Antonio" userId="S::pvb@once.es::84819ed3-7e3a-41c0-9fa4-0b89b57691b0" providerId="AD" clId="Web-{4FCEC047-CF5F-D64A-8F7B-CB3879E8E56A}"/>
    <pc:docChg chg="delSld modSld sldOrd">
      <pc:chgData name="Villalba Ballester, Pedro Antonio" userId="S::pvb@once.es::84819ed3-7e3a-41c0-9fa4-0b89b57691b0" providerId="AD" clId="Web-{4FCEC047-CF5F-D64A-8F7B-CB3879E8E56A}" dt="2025-04-30T10:27:24.468" v="30" actId="20577"/>
      <pc:docMkLst>
        <pc:docMk/>
      </pc:docMkLst>
      <pc:sldChg chg="modSp">
        <pc:chgData name="Villalba Ballester, Pedro Antonio" userId="S::pvb@once.es::84819ed3-7e3a-41c0-9fa4-0b89b57691b0" providerId="AD" clId="Web-{4FCEC047-CF5F-D64A-8F7B-CB3879E8E56A}" dt="2025-04-30T10:20:53.954" v="10" actId="20577"/>
        <pc:sldMkLst>
          <pc:docMk/>
          <pc:sldMk cId="4035520051" sldId="257"/>
        </pc:sldMkLst>
        <pc:spChg chg="mod">
          <ac:chgData name="Villalba Ballester, Pedro Antonio" userId="S::pvb@once.es::84819ed3-7e3a-41c0-9fa4-0b89b57691b0" providerId="AD" clId="Web-{4FCEC047-CF5F-D64A-8F7B-CB3879E8E56A}" dt="2025-04-30T10:20:53.954" v="10" actId="20577"/>
          <ac:spMkLst>
            <pc:docMk/>
            <pc:sldMk cId="4035520051" sldId="257"/>
            <ac:spMk id="3" creationId="{95044BBF-88AC-49DA-AFC3-456E693BA0EA}"/>
          </ac:spMkLst>
        </pc:spChg>
      </pc:sldChg>
      <pc:sldChg chg="del">
        <pc:chgData name="Villalba Ballester, Pedro Antonio" userId="S::pvb@once.es::84819ed3-7e3a-41c0-9fa4-0b89b57691b0" providerId="AD" clId="Web-{4FCEC047-CF5F-D64A-8F7B-CB3879E8E56A}" dt="2025-04-30T10:21:09.955" v="11"/>
        <pc:sldMkLst>
          <pc:docMk/>
          <pc:sldMk cId="341324469" sldId="258"/>
        </pc:sldMkLst>
      </pc:sldChg>
      <pc:sldChg chg="modSp">
        <pc:chgData name="Villalba Ballester, Pedro Antonio" userId="S::pvb@once.es::84819ed3-7e3a-41c0-9fa4-0b89b57691b0" providerId="AD" clId="Web-{4FCEC047-CF5F-D64A-8F7B-CB3879E8E56A}" dt="2025-04-30T10:20:37" v="8" actId="14100"/>
        <pc:sldMkLst>
          <pc:docMk/>
          <pc:sldMk cId="2938746115" sldId="279"/>
        </pc:sldMkLst>
        <pc:spChg chg="mod">
          <ac:chgData name="Villalba Ballester, Pedro Antonio" userId="S::pvb@once.es::84819ed3-7e3a-41c0-9fa4-0b89b57691b0" providerId="AD" clId="Web-{4FCEC047-CF5F-D64A-8F7B-CB3879E8E56A}" dt="2025-04-30T10:20:37" v="8" actId="14100"/>
          <ac:spMkLst>
            <pc:docMk/>
            <pc:sldMk cId="2938746115" sldId="279"/>
            <ac:spMk id="3" creationId="{0578AC9F-71D6-4204-AB24-5F8E97EC8480}"/>
          </ac:spMkLst>
        </pc:spChg>
      </pc:sldChg>
      <pc:sldChg chg="modSp">
        <pc:chgData name="Villalba Ballester, Pedro Antonio" userId="S::pvb@once.es::84819ed3-7e3a-41c0-9fa4-0b89b57691b0" providerId="AD" clId="Web-{4FCEC047-CF5F-D64A-8F7B-CB3879E8E56A}" dt="2025-04-30T10:21:42.862" v="13" actId="20577"/>
        <pc:sldMkLst>
          <pc:docMk/>
          <pc:sldMk cId="356031307" sldId="280"/>
        </pc:sldMkLst>
        <pc:spChg chg="mod">
          <ac:chgData name="Villalba Ballester, Pedro Antonio" userId="S::pvb@once.es::84819ed3-7e3a-41c0-9fa4-0b89b57691b0" providerId="AD" clId="Web-{4FCEC047-CF5F-D64A-8F7B-CB3879E8E56A}" dt="2025-04-30T10:21:42.862" v="13" actId="20577"/>
          <ac:spMkLst>
            <pc:docMk/>
            <pc:sldMk cId="356031307" sldId="280"/>
            <ac:spMk id="3" creationId="{85878006-C57A-4FF5-0E34-34708CBD67C8}"/>
          </ac:spMkLst>
        </pc:spChg>
      </pc:sldChg>
      <pc:sldChg chg="modSp">
        <pc:chgData name="Villalba Ballester, Pedro Antonio" userId="S::pvb@once.es::84819ed3-7e3a-41c0-9fa4-0b89b57691b0" providerId="AD" clId="Web-{4FCEC047-CF5F-D64A-8F7B-CB3879E8E56A}" dt="2025-04-30T10:22:22.426" v="18" actId="20577"/>
        <pc:sldMkLst>
          <pc:docMk/>
          <pc:sldMk cId="1259071079" sldId="281"/>
        </pc:sldMkLst>
        <pc:spChg chg="mod">
          <ac:chgData name="Villalba Ballester, Pedro Antonio" userId="S::pvb@once.es::84819ed3-7e3a-41c0-9fa4-0b89b57691b0" providerId="AD" clId="Web-{4FCEC047-CF5F-D64A-8F7B-CB3879E8E56A}" dt="2025-04-30T10:22:22.426" v="18" actId="20577"/>
          <ac:spMkLst>
            <pc:docMk/>
            <pc:sldMk cId="1259071079" sldId="281"/>
            <ac:spMk id="3" creationId="{D0B5161A-8A51-79BE-CD3F-B4A7C3EA2105}"/>
          </ac:spMkLst>
        </pc:spChg>
      </pc:sldChg>
      <pc:sldChg chg="modSp">
        <pc:chgData name="Villalba Ballester, Pedro Antonio" userId="S::pvb@once.es::84819ed3-7e3a-41c0-9fa4-0b89b57691b0" providerId="AD" clId="Web-{4FCEC047-CF5F-D64A-8F7B-CB3879E8E56A}" dt="2025-04-30T10:22:17.207" v="17" actId="20577"/>
        <pc:sldMkLst>
          <pc:docMk/>
          <pc:sldMk cId="2398139385" sldId="282"/>
        </pc:sldMkLst>
        <pc:spChg chg="mod">
          <ac:chgData name="Villalba Ballester, Pedro Antonio" userId="S::pvb@once.es::84819ed3-7e3a-41c0-9fa4-0b89b57691b0" providerId="AD" clId="Web-{4FCEC047-CF5F-D64A-8F7B-CB3879E8E56A}" dt="2025-04-30T10:22:17.207" v="17" actId="20577"/>
          <ac:spMkLst>
            <pc:docMk/>
            <pc:sldMk cId="2398139385" sldId="282"/>
            <ac:spMk id="3" creationId="{4D1869FD-D420-34BF-05A4-B2675CADAFA3}"/>
          </ac:spMkLst>
        </pc:spChg>
      </pc:sldChg>
      <pc:sldChg chg="modSp">
        <pc:chgData name="Villalba Ballester, Pedro Antonio" userId="S::pvb@once.es::84819ed3-7e3a-41c0-9fa4-0b89b57691b0" providerId="AD" clId="Web-{4FCEC047-CF5F-D64A-8F7B-CB3879E8E56A}" dt="2025-04-30T10:22:50.708" v="23" actId="20577"/>
        <pc:sldMkLst>
          <pc:docMk/>
          <pc:sldMk cId="1902017719" sldId="283"/>
        </pc:sldMkLst>
        <pc:spChg chg="mod">
          <ac:chgData name="Villalba Ballester, Pedro Antonio" userId="S::pvb@once.es::84819ed3-7e3a-41c0-9fa4-0b89b57691b0" providerId="AD" clId="Web-{4FCEC047-CF5F-D64A-8F7B-CB3879E8E56A}" dt="2025-04-30T10:22:50.708" v="23" actId="20577"/>
          <ac:spMkLst>
            <pc:docMk/>
            <pc:sldMk cId="1902017719" sldId="283"/>
            <ac:spMk id="3" creationId="{ACCD5544-5600-F50F-349C-143DF8FA8EF0}"/>
          </ac:spMkLst>
        </pc:spChg>
      </pc:sldChg>
      <pc:sldChg chg="modSp">
        <pc:chgData name="Villalba Ballester, Pedro Antonio" userId="S::pvb@once.es::84819ed3-7e3a-41c0-9fa4-0b89b57691b0" providerId="AD" clId="Web-{4FCEC047-CF5F-D64A-8F7B-CB3879E8E56A}" dt="2025-04-30T10:23:19.475" v="24" actId="20577"/>
        <pc:sldMkLst>
          <pc:docMk/>
          <pc:sldMk cId="162486570" sldId="284"/>
        </pc:sldMkLst>
        <pc:spChg chg="mod">
          <ac:chgData name="Villalba Ballester, Pedro Antonio" userId="S::pvb@once.es::84819ed3-7e3a-41c0-9fa4-0b89b57691b0" providerId="AD" clId="Web-{4FCEC047-CF5F-D64A-8F7B-CB3879E8E56A}" dt="2025-04-30T10:23:19.475" v="24" actId="20577"/>
          <ac:spMkLst>
            <pc:docMk/>
            <pc:sldMk cId="162486570" sldId="284"/>
            <ac:spMk id="3" creationId="{07F12F42-FCFB-ACBB-5619-54AC8A5A7633}"/>
          </ac:spMkLst>
        </pc:spChg>
      </pc:sldChg>
      <pc:sldChg chg="modSp">
        <pc:chgData name="Villalba Ballester, Pedro Antonio" userId="S::pvb@once.es::84819ed3-7e3a-41c0-9fa4-0b89b57691b0" providerId="AD" clId="Web-{4FCEC047-CF5F-D64A-8F7B-CB3879E8E56A}" dt="2025-04-30T10:23:48.898" v="26" actId="20577"/>
        <pc:sldMkLst>
          <pc:docMk/>
          <pc:sldMk cId="548405131" sldId="285"/>
        </pc:sldMkLst>
        <pc:spChg chg="mod">
          <ac:chgData name="Villalba Ballester, Pedro Antonio" userId="S::pvb@once.es::84819ed3-7e3a-41c0-9fa4-0b89b57691b0" providerId="AD" clId="Web-{4FCEC047-CF5F-D64A-8F7B-CB3879E8E56A}" dt="2025-04-30T10:23:48.898" v="26" actId="20577"/>
          <ac:spMkLst>
            <pc:docMk/>
            <pc:sldMk cId="548405131" sldId="285"/>
            <ac:spMk id="3" creationId="{24515354-DA9F-F792-8D7E-DC526C03C671}"/>
          </ac:spMkLst>
        </pc:spChg>
      </pc:sldChg>
      <pc:sldChg chg="modSp">
        <pc:chgData name="Villalba Ballester, Pedro Antonio" userId="S::pvb@once.es::84819ed3-7e3a-41c0-9fa4-0b89b57691b0" providerId="AD" clId="Web-{4FCEC047-CF5F-D64A-8F7B-CB3879E8E56A}" dt="2025-04-30T10:24:06.117" v="27" actId="20577"/>
        <pc:sldMkLst>
          <pc:docMk/>
          <pc:sldMk cId="215347155" sldId="286"/>
        </pc:sldMkLst>
        <pc:spChg chg="mod">
          <ac:chgData name="Villalba Ballester, Pedro Antonio" userId="S::pvb@once.es::84819ed3-7e3a-41c0-9fa4-0b89b57691b0" providerId="AD" clId="Web-{4FCEC047-CF5F-D64A-8F7B-CB3879E8E56A}" dt="2025-04-30T10:24:06.117" v="27" actId="20577"/>
          <ac:spMkLst>
            <pc:docMk/>
            <pc:sldMk cId="215347155" sldId="286"/>
            <ac:spMk id="3" creationId="{E31B9490-023A-9411-BEC7-E2853A3A74EA}"/>
          </ac:spMkLst>
        </pc:spChg>
      </pc:sldChg>
      <pc:sldChg chg="modSp">
        <pc:chgData name="Villalba Ballester, Pedro Antonio" userId="S::pvb@once.es::84819ed3-7e3a-41c0-9fa4-0b89b57691b0" providerId="AD" clId="Web-{4FCEC047-CF5F-D64A-8F7B-CB3879E8E56A}" dt="2025-04-30T10:27:24.468" v="30" actId="20577"/>
        <pc:sldMkLst>
          <pc:docMk/>
          <pc:sldMk cId="1999321171" sldId="289"/>
        </pc:sldMkLst>
        <pc:spChg chg="mod">
          <ac:chgData name="Villalba Ballester, Pedro Antonio" userId="S::pvb@once.es::84819ed3-7e3a-41c0-9fa4-0b89b57691b0" providerId="AD" clId="Web-{4FCEC047-CF5F-D64A-8F7B-CB3879E8E56A}" dt="2025-04-30T10:27:24.468" v="30" actId="20577"/>
          <ac:spMkLst>
            <pc:docMk/>
            <pc:sldMk cId="1999321171" sldId="289"/>
            <ac:spMk id="3" creationId="{65614A01-7434-1C4B-6727-96B0EA4C59CA}"/>
          </ac:spMkLst>
        </pc:spChg>
      </pc:sldChg>
      <pc:sldChg chg="del">
        <pc:chgData name="Villalba Ballester, Pedro Antonio" userId="S::pvb@once.es::84819ed3-7e3a-41c0-9fa4-0b89b57691b0" providerId="AD" clId="Web-{4FCEC047-CF5F-D64A-8F7B-CB3879E8E56A}" dt="2025-04-30T10:19:42.295" v="1"/>
        <pc:sldMkLst>
          <pc:docMk/>
          <pc:sldMk cId="3454217079" sldId="292"/>
        </pc:sldMkLst>
      </pc:sldChg>
      <pc:sldChg chg="del">
        <pc:chgData name="Villalba Ballester, Pedro Antonio" userId="S::pvb@once.es::84819ed3-7e3a-41c0-9fa4-0b89b57691b0" providerId="AD" clId="Web-{4FCEC047-CF5F-D64A-8F7B-CB3879E8E56A}" dt="2025-04-30T10:19:44.780" v="2"/>
        <pc:sldMkLst>
          <pc:docMk/>
          <pc:sldMk cId="3766428206" sldId="293"/>
        </pc:sldMkLst>
      </pc:sldChg>
      <pc:sldChg chg="ord">
        <pc:chgData name="Villalba Ballester, Pedro Antonio" userId="S::pvb@once.es::84819ed3-7e3a-41c0-9fa4-0b89b57691b0" providerId="AD" clId="Web-{4FCEC047-CF5F-D64A-8F7B-CB3879E8E56A}" dt="2025-04-30T10:19:16.482" v="0"/>
        <pc:sldMkLst>
          <pc:docMk/>
          <pc:sldMk cId="3763563002" sldId="295"/>
        </pc:sldMkLst>
      </pc:sldChg>
    </pc:docChg>
  </pc:docChgLst>
  <pc:docChgLst>
    <pc:chgData name="Villalba Ballester, Pedro Antonio" userId="84819ed3-7e3a-41c0-9fa4-0b89b57691b0" providerId="ADAL" clId="{6E4D43E0-7884-4067-85F2-050D1863995C}"/>
    <pc:docChg chg="undo redo custSel addSld delSld modSld">
      <pc:chgData name="Villalba Ballester, Pedro Antonio" userId="84819ed3-7e3a-41c0-9fa4-0b89b57691b0" providerId="ADAL" clId="{6E4D43E0-7884-4067-85F2-050D1863995C}" dt="2025-05-06T22:57:48.126" v="1318" actId="1076"/>
      <pc:docMkLst>
        <pc:docMk/>
      </pc:docMkLst>
      <pc:sldChg chg="add del">
        <pc:chgData name="Villalba Ballester, Pedro Antonio" userId="84819ed3-7e3a-41c0-9fa4-0b89b57691b0" providerId="ADAL" clId="{6E4D43E0-7884-4067-85F2-050D1863995C}" dt="2025-05-05T20:51:18.739" v="67"/>
        <pc:sldMkLst>
          <pc:docMk/>
          <pc:sldMk cId="820644614" sldId="257"/>
        </pc:sldMkLst>
      </pc:sldChg>
      <pc:sldChg chg="del">
        <pc:chgData name="Villalba Ballester, Pedro Antonio" userId="84819ed3-7e3a-41c0-9fa4-0b89b57691b0" providerId="ADAL" clId="{6E4D43E0-7884-4067-85F2-050D1863995C}" dt="2025-05-05T20:43:24.293" v="1" actId="2696"/>
        <pc:sldMkLst>
          <pc:docMk/>
          <pc:sldMk cId="4035520051" sldId="257"/>
        </pc:sldMkLst>
      </pc:sldChg>
      <pc:sldChg chg="del">
        <pc:chgData name="Villalba Ballester, Pedro Antonio" userId="84819ed3-7e3a-41c0-9fa4-0b89b57691b0" providerId="ADAL" clId="{6E4D43E0-7884-4067-85F2-050D1863995C}" dt="2025-05-05T20:43:22.355" v="0" actId="2696"/>
        <pc:sldMkLst>
          <pc:docMk/>
          <pc:sldMk cId="2938746115" sldId="279"/>
        </pc:sldMkLst>
      </pc:sldChg>
      <pc:sldChg chg="modSp mod">
        <pc:chgData name="Villalba Ballester, Pedro Antonio" userId="84819ed3-7e3a-41c0-9fa4-0b89b57691b0" providerId="ADAL" clId="{6E4D43E0-7884-4067-85F2-050D1863995C}" dt="2025-05-06T22:36:40.004" v="1156" actId="2"/>
        <pc:sldMkLst>
          <pc:docMk/>
          <pc:sldMk cId="356031307" sldId="280"/>
        </pc:sldMkLst>
        <pc:spChg chg="mod">
          <ac:chgData name="Villalba Ballester, Pedro Antonio" userId="84819ed3-7e3a-41c0-9fa4-0b89b57691b0" providerId="ADAL" clId="{6E4D43E0-7884-4067-85F2-050D1863995C}" dt="2025-05-06T22:36:40.004" v="1156" actId="2"/>
          <ac:spMkLst>
            <pc:docMk/>
            <pc:sldMk cId="356031307" sldId="280"/>
            <ac:spMk id="3" creationId="{85878006-C57A-4FF5-0E34-34708CBD67C8}"/>
          </ac:spMkLst>
        </pc:spChg>
      </pc:sldChg>
      <pc:sldChg chg="delSp mod">
        <pc:chgData name="Villalba Ballester, Pedro Antonio" userId="84819ed3-7e3a-41c0-9fa4-0b89b57691b0" providerId="ADAL" clId="{6E4D43E0-7884-4067-85F2-050D1863995C}" dt="2025-05-06T22:55:29.044" v="1304" actId="21"/>
        <pc:sldMkLst>
          <pc:docMk/>
          <pc:sldMk cId="2398139385" sldId="282"/>
        </pc:sldMkLst>
        <pc:spChg chg="del">
          <ac:chgData name="Villalba Ballester, Pedro Antonio" userId="84819ed3-7e3a-41c0-9fa4-0b89b57691b0" providerId="ADAL" clId="{6E4D43E0-7884-4067-85F2-050D1863995C}" dt="2025-05-06T22:55:29.044" v="1304" actId="21"/>
          <ac:spMkLst>
            <pc:docMk/>
            <pc:sldMk cId="2398139385" sldId="282"/>
            <ac:spMk id="2" creationId="{21CC1F94-1D24-B7E3-E29D-662A5BD7DC06}"/>
          </ac:spMkLst>
        </pc:spChg>
      </pc:sldChg>
      <pc:sldChg chg="delSp modSp mod">
        <pc:chgData name="Villalba Ballester, Pedro Antonio" userId="84819ed3-7e3a-41c0-9fa4-0b89b57691b0" providerId="ADAL" clId="{6E4D43E0-7884-4067-85F2-050D1863995C}" dt="2025-05-06T22:55:50.598" v="1307" actId="1076"/>
        <pc:sldMkLst>
          <pc:docMk/>
          <pc:sldMk cId="1902017719" sldId="283"/>
        </pc:sldMkLst>
        <pc:spChg chg="del">
          <ac:chgData name="Villalba Ballester, Pedro Antonio" userId="84819ed3-7e3a-41c0-9fa4-0b89b57691b0" providerId="ADAL" clId="{6E4D43E0-7884-4067-85F2-050D1863995C}" dt="2025-05-06T22:55:46.709" v="1306" actId="21"/>
          <ac:spMkLst>
            <pc:docMk/>
            <pc:sldMk cId="1902017719" sldId="283"/>
            <ac:spMk id="2" creationId="{BD1DE756-24F4-0C55-5E48-23574A22212C}"/>
          </ac:spMkLst>
        </pc:spChg>
        <pc:spChg chg="mod">
          <ac:chgData name="Villalba Ballester, Pedro Antonio" userId="84819ed3-7e3a-41c0-9fa4-0b89b57691b0" providerId="ADAL" clId="{6E4D43E0-7884-4067-85F2-050D1863995C}" dt="2025-05-06T22:55:50.598" v="1307" actId="1076"/>
          <ac:spMkLst>
            <pc:docMk/>
            <pc:sldMk cId="1902017719" sldId="283"/>
            <ac:spMk id="3" creationId="{ACCD5544-5600-F50F-349C-143DF8FA8EF0}"/>
          </ac:spMkLst>
        </pc:spChg>
      </pc:sldChg>
      <pc:sldChg chg="modSp mod">
        <pc:chgData name="Villalba Ballester, Pedro Antonio" userId="84819ed3-7e3a-41c0-9fa4-0b89b57691b0" providerId="ADAL" clId="{6E4D43E0-7884-4067-85F2-050D1863995C}" dt="2025-05-06T21:50:30.179" v="1050" actId="255"/>
        <pc:sldMkLst>
          <pc:docMk/>
          <pc:sldMk cId="162486570" sldId="284"/>
        </pc:sldMkLst>
        <pc:spChg chg="mod">
          <ac:chgData name="Villalba Ballester, Pedro Antonio" userId="84819ed3-7e3a-41c0-9fa4-0b89b57691b0" providerId="ADAL" clId="{6E4D43E0-7884-4067-85F2-050D1863995C}" dt="2025-05-06T21:50:30.179" v="1050" actId="255"/>
          <ac:spMkLst>
            <pc:docMk/>
            <pc:sldMk cId="162486570" sldId="284"/>
            <ac:spMk id="3" creationId="{07F12F42-FCFB-ACBB-5619-54AC8A5A7633}"/>
          </ac:spMkLst>
        </pc:spChg>
      </pc:sldChg>
      <pc:sldChg chg="delSp mod">
        <pc:chgData name="Villalba Ballester, Pedro Antonio" userId="84819ed3-7e3a-41c0-9fa4-0b89b57691b0" providerId="ADAL" clId="{6E4D43E0-7884-4067-85F2-050D1863995C}" dt="2025-05-06T22:55:58.476" v="1308" actId="21"/>
        <pc:sldMkLst>
          <pc:docMk/>
          <pc:sldMk cId="548405131" sldId="285"/>
        </pc:sldMkLst>
        <pc:spChg chg="del">
          <ac:chgData name="Villalba Ballester, Pedro Antonio" userId="84819ed3-7e3a-41c0-9fa4-0b89b57691b0" providerId="ADAL" clId="{6E4D43E0-7884-4067-85F2-050D1863995C}" dt="2025-05-06T22:55:58.476" v="1308" actId="21"/>
          <ac:spMkLst>
            <pc:docMk/>
            <pc:sldMk cId="548405131" sldId="285"/>
            <ac:spMk id="2" creationId="{B7C179E9-5B66-6A93-E4F1-E6704D619377}"/>
          </ac:spMkLst>
        </pc:spChg>
      </pc:sldChg>
      <pc:sldChg chg="delSp modSp mod">
        <pc:chgData name="Villalba Ballester, Pedro Antonio" userId="84819ed3-7e3a-41c0-9fa4-0b89b57691b0" providerId="ADAL" clId="{6E4D43E0-7884-4067-85F2-050D1863995C}" dt="2025-05-06T22:56:12.253" v="1309" actId="21"/>
        <pc:sldMkLst>
          <pc:docMk/>
          <pc:sldMk cId="215347155" sldId="286"/>
        </pc:sldMkLst>
        <pc:spChg chg="del">
          <ac:chgData name="Villalba Ballester, Pedro Antonio" userId="84819ed3-7e3a-41c0-9fa4-0b89b57691b0" providerId="ADAL" clId="{6E4D43E0-7884-4067-85F2-050D1863995C}" dt="2025-05-06T22:56:12.253" v="1309" actId="21"/>
          <ac:spMkLst>
            <pc:docMk/>
            <pc:sldMk cId="215347155" sldId="286"/>
            <ac:spMk id="2" creationId="{A5C234DC-3499-1998-A827-A1F79E061797}"/>
          </ac:spMkLst>
        </pc:spChg>
        <pc:spChg chg="mod">
          <ac:chgData name="Villalba Ballester, Pedro Antonio" userId="84819ed3-7e3a-41c0-9fa4-0b89b57691b0" providerId="ADAL" clId="{6E4D43E0-7884-4067-85F2-050D1863995C}" dt="2025-05-05T20:48:31.596" v="65" actId="113"/>
          <ac:spMkLst>
            <pc:docMk/>
            <pc:sldMk cId="215347155" sldId="286"/>
            <ac:spMk id="3" creationId="{E31B9490-023A-9411-BEC7-E2853A3A74EA}"/>
          </ac:spMkLst>
        </pc:spChg>
      </pc:sldChg>
      <pc:sldChg chg="modSp mod">
        <pc:chgData name="Villalba Ballester, Pedro Antonio" userId="84819ed3-7e3a-41c0-9fa4-0b89b57691b0" providerId="ADAL" clId="{6E4D43E0-7884-4067-85F2-050D1863995C}" dt="2025-05-06T22:36:19.868" v="1150" actId="2"/>
        <pc:sldMkLst>
          <pc:docMk/>
          <pc:sldMk cId="2488649375" sldId="288"/>
        </pc:sldMkLst>
        <pc:spChg chg="mod">
          <ac:chgData name="Villalba Ballester, Pedro Antonio" userId="84819ed3-7e3a-41c0-9fa4-0b89b57691b0" providerId="ADAL" clId="{6E4D43E0-7884-4067-85F2-050D1863995C}" dt="2025-05-06T22:36:19.868" v="1150" actId="2"/>
          <ac:spMkLst>
            <pc:docMk/>
            <pc:sldMk cId="2488649375" sldId="288"/>
            <ac:spMk id="3" creationId="{268345CF-EF8B-2EE4-8D81-92C7F3E2050E}"/>
          </ac:spMkLst>
        </pc:spChg>
      </pc:sldChg>
      <pc:sldChg chg="addSp modSp mod setBg">
        <pc:chgData name="Villalba Ballester, Pedro Antonio" userId="84819ed3-7e3a-41c0-9fa4-0b89b57691b0" providerId="ADAL" clId="{6E4D43E0-7884-4067-85F2-050D1863995C}" dt="2025-05-06T22:36:24.148" v="1151" actId="2"/>
        <pc:sldMkLst>
          <pc:docMk/>
          <pc:sldMk cId="1999321171" sldId="289"/>
        </pc:sldMkLst>
        <pc:spChg chg="mod">
          <ac:chgData name="Villalba Ballester, Pedro Antonio" userId="84819ed3-7e3a-41c0-9fa4-0b89b57691b0" providerId="ADAL" clId="{6E4D43E0-7884-4067-85F2-050D1863995C}" dt="2025-05-06T22:29:43.661" v="1128" actId="26606"/>
          <ac:spMkLst>
            <pc:docMk/>
            <pc:sldMk cId="1999321171" sldId="289"/>
            <ac:spMk id="2" creationId="{B522162C-39FC-C4CB-A275-4E867F945B6A}"/>
          </ac:spMkLst>
        </pc:spChg>
        <pc:spChg chg="mod">
          <ac:chgData name="Villalba Ballester, Pedro Antonio" userId="84819ed3-7e3a-41c0-9fa4-0b89b57691b0" providerId="ADAL" clId="{6E4D43E0-7884-4067-85F2-050D1863995C}" dt="2025-05-06T22:36:24.148" v="1151" actId="2"/>
          <ac:spMkLst>
            <pc:docMk/>
            <pc:sldMk cId="1999321171" sldId="289"/>
            <ac:spMk id="3" creationId="{65614A01-7434-1C4B-6727-96B0EA4C59CA}"/>
          </ac:spMkLst>
        </pc:spChg>
        <pc:spChg chg="add">
          <ac:chgData name="Villalba Ballester, Pedro Antonio" userId="84819ed3-7e3a-41c0-9fa4-0b89b57691b0" providerId="ADAL" clId="{6E4D43E0-7884-4067-85F2-050D1863995C}" dt="2025-05-06T22:29:43.661" v="1128" actId="26606"/>
          <ac:spMkLst>
            <pc:docMk/>
            <pc:sldMk cId="1999321171" sldId="289"/>
            <ac:spMk id="2055" creationId="{3BCB5F6A-9EB0-40B0-9D13-3023E9A20508}"/>
          </ac:spMkLst>
        </pc:spChg>
        <pc:picChg chg="add mod">
          <ac:chgData name="Villalba Ballester, Pedro Antonio" userId="84819ed3-7e3a-41c0-9fa4-0b89b57691b0" providerId="ADAL" clId="{6E4D43E0-7884-4067-85F2-050D1863995C}" dt="2025-05-06T22:29:43.661" v="1128" actId="26606"/>
          <ac:picMkLst>
            <pc:docMk/>
            <pc:sldMk cId="1999321171" sldId="289"/>
            <ac:picMk id="2050" creationId="{2B3DE56E-A1DA-3FF1-CCC8-11BAD0F463AF}"/>
          </ac:picMkLst>
        </pc:picChg>
      </pc:sldChg>
      <pc:sldChg chg="addSp modSp mod setBg">
        <pc:chgData name="Villalba Ballester, Pedro Antonio" userId="84819ed3-7e3a-41c0-9fa4-0b89b57691b0" providerId="ADAL" clId="{6E4D43E0-7884-4067-85F2-050D1863995C}" dt="2025-05-06T22:36:32.700" v="1154" actId="2"/>
        <pc:sldMkLst>
          <pc:docMk/>
          <pc:sldMk cId="738910532" sldId="290"/>
        </pc:sldMkLst>
        <pc:spChg chg="mod">
          <ac:chgData name="Villalba Ballester, Pedro Antonio" userId="84819ed3-7e3a-41c0-9fa4-0b89b57691b0" providerId="ADAL" clId="{6E4D43E0-7884-4067-85F2-050D1863995C}" dt="2025-05-06T22:35:19.197" v="1149" actId="26606"/>
          <ac:spMkLst>
            <pc:docMk/>
            <pc:sldMk cId="738910532" sldId="290"/>
            <ac:spMk id="2" creationId="{04B00BAC-F831-22FE-9308-6DF276CB327E}"/>
          </ac:spMkLst>
        </pc:spChg>
        <pc:spChg chg="mod ord">
          <ac:chgData name="Villalba Ballester, Pedro Antonio" userId="84819ed3-7e3a-41c0-9fa4-0b89b57691b0" providerId="ADAL" clId="{6E4D43E0-7884-4067-85F2-050D1863995C}" dt="2025-05-06T22:36:32.700" v="1154" actId="2"/>
          <ac:spMkLst>
            <pc:docMk/>
            <pc:sldMk cId="738910532" sldId="290"/>
            <ac:spMk id="3" creationId="{0C348DC1-7AB4-8CF8-1F52-D17FF5B8B9B6}"/>
          </ac:spMkLst>
        </pc:spChg>
        <pc:spChg chg="add">
          <ac:chgData name="Villalba Ballester, Pedro Antonio" userId="84819ed3-7e3a-41c0-9fa4-0b89b57691b0" providerId="ADAL" clId="{6E4D43E0-7884-4067-85F2-050D1863995C}" dt="2025-05-06T22:35:19.197" v="1149" actId="26606"/>
          <ac:spMkLst>
            <pc:docMk/>
            <pc:sldMk cId="738910532" sldId="290"/>
            <ac:spMk id="3083" creationId="{FD076C4F-CB47-4A2D-95A1-9D5E3C2B7683}"/>
          </ac:spMkLst>
        </pc:spChg>
        <pc:spChg chg="add">
          <ac:chgData name="Villalba Ballester, Pedro Antonio" userId="84819ed3-7e3a-41c0-9fa4-0b89b57691b0" providerId="ADAL" clId="{6E4D43E0-7884-4067-85F2-050D1863995C}" dt="2025-05-06T22:35:19.197" v="1149" actId="26606"/>
          <ac:spMkLst>
            <pc:docMk/>
            <pc:sldMk cId="738910532" sldId="290"/>
            <ac:spMk id="3089" creationId="{6F953D60-C1AF-4BFA-9B22-BFE8F0BA1D30}"/>
          </ac:spMkLst>
        </pc:spChg>
        <pc:picChg chg="add mod ord">
          <ac:chgData name="Villalba Ballester, Pedro Antonio" userId="84819ed3-7e3a-41c0-9fa4-0b89b57691b0" providerId="ADAL" clId="{6E4D43E0-7884-4067-85F2-050D1863995C}" dt="2025-05-06T22:35:19.197" v="1149" actId="26606"/>
          <ac:picMkLst>
            <pc:docMk/>
            <pc:sldMk cId="738910532" sldId="290"/>
            <ac:picMk id="3074" creationId="{4255F961-BF99-7B9E-7B8B-6AB7113E2052}"/>
          </ac:picMkLst>
        </pc:picChg>
        <pc:picChg chg="add mod">
          <ac:chgData name="Villalba Ballester, Pedro Antonio" userId="84819ed3-7e3a-41c0-9fa4-0b89b57691b0" providerId="ADAL" clId="{6E4D43E0-7884-4067-85F2-050D1863995C}" dt="2025-05-06T22:35:19.197" v="1149" actId="26606"/>
          <ac:picMkLst>
            <pc:docMk/>
            <pc:sldMk cId="738910532" sldId="290"/>
            <ac:picMk id="3076" creationId="{52172560-C1A8-FAEE-CE71-05325797A924}"/>
          </ac:picMkLst>
        </pc:picChg>
        <pc:picChg chg="add mod">
          <ac:chgData name="Villalba Ballester, Pedro Antonio" userId="84819ed3-7e3a-41c0-9fa4-0b89b57691b0" providerId="ADAL" clId="{6E4D43E0-7884-4067-85F2-050D1863995C}" dt="2025-05-06T22:35:19.197" v="1149" actId="26606"/>
          <ac:picMkLst>
            <pc:docMk/>
            <pc:sldMk cId="738910532" sldId="290"/>
            <ac:picMk id="3078" creationId="{B4DCA752-E1FA-AE40-8213-B5564FBA55F1}"/>
          </ac:picMkLst>
        </pc:picChg>
        <pc:cxnChg chg="add">
          <ac:chgData name="Villalba Ballester, Pedro Antonio" userId="84819ed3-7e3a-41c0-9fa4-0b89b57691b0" providerId="ADAL" clId="{6E4D43E0-7884-4067-85F2-050D1863995C}" dt="2025-05-06T22:35:19.197" v="1149" actId="26606"/>
          <ac:cxnSpMkLst>
            <pc:docMk/>
            <pc:sldMk cId="738910532" sldId="290"/>
            <ac:cxnSpMk id="3085" creationId="{EEAF915B-5344-46DC-8097-7DAF0627744D}"/>
          </ac:cxnSpMkLst>
        </pc:cxnChg>
        <pc:cxnChg chg="add">
          <ac:chgData name="Villalba Ballester, Pedro Antonio" userId="84819ed3-7e3a-41c0-9fa4-0b89b57691b0" providerId="ADAL" clId="{6E4D43E0-7884-4067-85F2-050D1863995C}" dt="2025-05-06T22:35:19.197" v="1149" actId="26606"/>
          <ac:cxnSpMkLst>
            <pc:docMk/>
            <pc:sldMk cId="738910532" sldId="290"/>
            <ac:cxnSpMk id="3087" creationId="{70B738F4-B505-468D-996C-FEC3D1CA103C}"/>
          </ac:cxnSpMkLst>
        </pc:cxnChg>
      </pc:sldChg>
      <pc:sldChg chg="modSp mod">
        <pc:chgData name="Villalba Ballester, Pedro Antonio" userId="84819ed3-7e3a-41c0-9fa4-0b89b57691b0" providerId="ADAL" clId="{6E4D43E0-7884-4067-85F2-050D1863995C}" dt="2025-05-05T21:18:52.918" v="454" actId="115"/>
        <pc:sldMkLst>
          <pc:docMk/>
          <pc:sldMk cId="1451537040" sldId="291"/>
        </pc:sldMkLst>
        <pc:spChg chg="mod">
          <ac:chgData name="Villalba Ballester, Pedro Antonio" userId="84819ed3-7e3a-41c0-9fa4-0b89b57691b0" providerId="ADAL" clId="{6E4D43E0-7884-4067-85F2-050D1863995C}" dt="2025-05-05T21:18:52.918" v="454" actId="115"/>
          <ac:spMkLst>
            <pc:docMk/>
            <pc:sldMk cId="1451537040" sldId="291"/>
            <ac:spMk id="3" creationId="{57AF0423-94CD-C6F0-A438-185DD1C43D08}"/>
          </ac:spMkLst>
        </pc:spChg>
      </pc:sldChg>
      <pc:sldChg chg="del">
        <pc:chgData name="Villalba Ballester, Pedro Antonio" userId="84819ed3-7e3a-41c0-9fa4-0b89b57691b0" providerId="ADAL" clId="{6E4D43E0-7884-4067-85F2-050D1863995C}" dt="2025-05-05T20:51:45.038" v="70" actId="2696"/>
        <pc:sldMkLst>
          <pc:docMk/>
          <pc:sldMk cId="3033557157" sldId="294"/>
        </pc:sldMkLst>
      </pc:sldChg>
      <pc:sldChg chg="delSp mod">
        <pc:chgData name="Villalba Ballester, Pedro Antonio" userId="84819ed3-7e3a-41c0-9fa4-0b89b57691b0" providerId="ADAL" clId="{6E4D43E0-7884-4067-85F2-050D1863995C}" dt="2025-05-06T22:56:39.629" v="1310" actId="21"/>
        <pc:sldMkLst>
          <pc:docMk/>
          <pc:sldMk cId="3763563002" sldId="295"/>
        </pc:sldMkLst>
        <pc:spChg chg="del">
          <ac:chgData name="Villalba Ballester, Pedro Antonio" userId="84819ed3-7e3a-41c0-9fa4-0b89b57691b0" providerId="ADAL" clId="{6E4D43E0-7884-4067-85F2-050D1863995C}" dt="2025-05-06T22:56:39.629" v="1310" actId="21"/>
          <ac:spMkLst>
            <pc:docMk/>
            <pc:sldMk cId="3763563002" sldId="295"/>
            <ac:spMk id="2" creationId="{BA2BDE70-4106-A132-9398-E7F02E32D1C7}"/>
          </ac:spMkLst>
        </pc:spChg>
      </pc:sldChg>
      <pc:sldChg chg="delSp modSp new mod">
        <pc:chgData name="Villalba Ballester, Pedro Antonio" userId="84819ed3-7e3a-41c0-9fa4-0b89b57691b0" providerId="ADAL" clId="{6E4D43E0-7884-4067-85F2-050D1863995C}" dt="2025-05-06T22:57:48.126" v="1318" actId="1076"/>
        <pc:sldMkLst>
          <pc:docMk/>
          <pc:sldMk cId="2163659143" sldId="296"/>
        </pc:sldMkLst>
        <pc:spChg chg="del">
          <ac:chgData name="Villalba Ballester, Pedro Antonio" userId="84819ed3-7e3a-41c0-9fa4-0b89b57691b0" providerId="ADAL" clId="{6E4D43E0-7884-4067-85F2-050D1863995C}" dt="2025-05-06T22:56:52.146" v="1311" actId="21"/>
          <ac:spMkLst>
            <pc:docMk/>
            <pc:sldMk cId="2163659143" sldId="296"/>
            <ac:spMk id="2" creationId="{CD1B41BA-972C-87FB-C8C7-3F65D7E1BCFC}"/>
          </ac:spMkLst>
        </pc:spChg>
        <pc:spChg chg="mod">
          <ac:chgData name="Villalba Ballester, Pedro Antonio" userId="84819ed3-7e3a-41c0-9fa4-0b89b57691b0" providerId="ADAL" clId="{6E4D43E0-7884-4067-85F2-050D1863995C}" dt="2025-05-06T22:57:48.126" v="1318" actId="1076"/>
          <ac:spMkLst>
            <pc:docMk/>
            <pc:sldMk cId="2163659143" sldId="296"/>
            <ac:spMk id="3" creationId="{9044425B-6C7C-0B93-761A-6D2720E923FD}"/>
          </ac:spMkLst>
        </pc:spChg>
      </pc:sldChg>
      <pc:sldChg chg="delSp modSp new mod">
        <pc:chgData name="Villalba Ballester, Pedro Antonio" userId="84819ed3-7e3a-41c0-9fa4-0b89b57691b0" providerId="ADAL" clId="{6E4D43E0-7884-4067-85F2-050D1863995C}" dt="2025-05-06T22:57:11.007" v="1313" actId="1076"/>
        <pc:sldMkLst>
          <pc:docMk/>
          <pc:sldMk cId="702530674" sldId="297"/>
        </pc:sldMkLst>
        <pc:spChg chg="del">
          <ac:chgData name="Villalba Ballester, Pedro Antonio" userId="84819ed3-7e3a-41c0-9fa4-0b89b57691b0" providerId="ADAL" clId="{6E4D43E0-7884-4067-85F2-050D1863995C}" dt="2025-05-06T22:57:00.685" v="1312" actId="21"/>
          <ac:spMkLst>
            <pc:docMk/>
            <pc:sldMk cId="702530674" sldId="297"/>
            <ac:spMk id="2" creationId="{480F7DD6-374E-38EE-4E0E-D274A2437222}"/>
          </ac:spMkLst>
        </pc:spChg>
        <pc:spChg chg="mod">
          <ac:chgData name="Villalba Ballester, Pedro Antonio" userId="84819ed3-7e3a-41c0-9fa4-0b89b57691b0" providerId="ADAL" clId="{6E4D43E0-7884-4067-85F2-050D1863995C}" dt="2025-05-06T22:57:11.007" v="1313" actId="1076"/>
          <ac:spMkLst>
            <pc:docMk/>
            <pc:sldMk cId="702530674" sldId="297"/>
            <ac:spMk id="3" creationId="{39837036-464F-0F54-C3E0-947588AEAB8E}"/>
          </ac:spMkLst>
        </pc:spChg>
      </pc:sldChg>
      <pc:sldChg chg="modSp new mod">
        <pc:chgData name="Villalba Ballester, Pedro Antonio" userId="84819ed3-7e3a-41c0-9fa4-0b89b57691b0" providerId="ADAL" clId="{6E4D43E0-7884-4067-85F2-050D1863995C}" dt="2025-05-06T22:02:48.709" v="1087" actId="313"/>
        <pc:sldMkLst>
          <pc:docMk/>
          <pc:sldMk cId="2366125259" sldId="298"/>
        </pc:sldMkLst>
        <pc:spChg chg="mod">
          <ac:chgData name="Villalba Ballester, Pedro Antonio" userId="84819ed3-7e3a-41c0-9fa4-0b89b57691b0" providerId="ADAL" clId="{6E4D43E0-7884-4067-85F2-050D1863995C}" dt="2025-05-05T20:51:35.947" v="69" actId="27636"/>
          <ac:spMkLst>
            <pc:docMk/>
            <pc:sldMk cId="2366125259" sldId="298"/>
            <ac:spMk id="2" creationId="{EC0BC52F-B5F8-96CA-6A91-DC3ADAC5CD77}"/>
          </ac:spMkLst>
        </pc:spChg>
        <pc:spChg chg="mod">
          <ac:chgData name="Villalba Ballester, Pedro Antonio" userId="84819ed3-7e3a-41c0-9fa4-0b89b57691b0" providerId="ADAL" clId="{6E4D43E0-7884-4067-85F2-050D1863995C}" dt="2025-05-06T22:02:48.709" v="1087" actId="313"/>
          <ac:spMkLst>
            <pc:docMk/>
            <pc:sldMk cId="2366125259" sldId="298"/>
            <ac:spMk id="3" creationId="{15C1478D-5F6C-B835-A43E-1FB9D75F2D09}"/>
          </ac:spMkLst>
        </pc:spChg>
      </pc:sldChg>
      <pc:sldChg chg="delSp modSp new mod">
        <pc:chgData name="Villalba Ballester, Pedro Antonio" userId="84819ed3-7e3a-41c0-9fa4-0b89b57691b0" providerId="ADAL" clId="{6E4D43E0-7884-4067-85F2-050D1863995C}" dt="2025-05-06T22:57:19.270" v="1315" actId="1076"/>
        <pc:sldMkLst>
          <pc:docMk/>
          <pc:sldMk cId="1097573162" sldId="299"/>
        </pc:sldMkLst>
        <pc:spChg chg="del">
          <ac:chgData name="Villalba Ballester, Pedro Antonio" userId="84819ed3-7e3a-41c0-9fa4-0b89b57691b0" providerId="ADAL" clId="{6E4D43E0-7884-4067-85F2-050D1863995C}" dt="2025-05-06T22:57:15.908" v="1314" actId="21"/>
          <ac:spMkLst>
            <pc:docMk/>
            <pc:sldMk cId="1097573162" sldId="299"/>
            <ac:spMk id="2" creationId="{7A4D2D02-B2C9-3A63-CF65-8AD62EB74EB5}"/>
          </ac:spMkLst>
        </pc:spChg>
        <pc:spChg chg="mod">
          <ac:chgData name="Villalba Ballester, Pedro Antonio" userId="84819ed3-7e3a-41c0-9fa4-0b89b57691b0" providerId="ADAL" clId="{6E4D43E0-7884-4067-85F2-050D1863995C}" dt="2025-05-06T22:57:19.270" v="1315" actId="1076"/>
          <ac:spMkLst>
            <pc:docMk/>
            <pc:sldMk cId="1097573162" sldId="299"/>
            <ac:spMk id="3" creationId="{09D39282-6DDC-A619-0EE9-38D77DC489BA}"/>
          </ac:spMkLst>
        </pc:spChg>
      </pc:sldChg>
      <pc:sldChg chg="delSp modSp new mod">
        <pc:chgData name="Villalba Ballester, Pedro Antonio" userId="84819ed3-7e3a-41c0-9fa4-0b89b57691b0" providerId="ADAL" clId="{6E4D43E0-7884-4067-85F2-050D1863995C}" dt="2025-05-06T22:57:29.358" v="1317" actId="1076"/>
        <pc:sldMkLst>
          <pc:docMk/>
          <pc:sldMk cId="764699066" sldId="300"/>
        </pc:sldMkLst>
        <pc:spChg chg="del">
          <ac:chgData name="Villalba Ballester, Pedro Antonio" userId="84819ed3-7e3a-41c0-9fa4-0b89b57691b0" providerId="ADAL" clId="{6E4D43E0-7884-4067-85F2-050D1863995C}" dt="2025-05-06T22:57:26.884" v="1316" actId="21"/>
          <ac:spMkLst>
            <pc:docMk/>
            <pc:sldMk cId="764699066" sldId="300"/>
            <ac:spMk id="2" creationId="{1DCF9756-BBC6-469C-5F1A-F2080ADE79B4}"/>
          </ac:spMkLst>
        </pc:spChg>
        <pc:spChg chg="mod">
          <ac:chgData name="Villalba Ballester, Pedro Antonio" userId="84819ed3-7e3a-41c0-9fa4-0b89b57691b0" providerId="ADAL" clId="{6E4D43E0-7884-4067-85F2-050D1863995C}" dt="2025-05-06T22:57:29.358" v="1317" actId="1076"/>
          <ac:spMkLst>
            <pc:docMk/>
            <pc:sldMk cId="764699066" sldId="300"/>
            <ac:spMk id="3" creationId="{8C414AE4-EBB2-50F9-11E5-70E9A399C4DE}"/>
          </ac:spMkLst>
        </pc:spChg>
      </pc:sldChg>
      <pc:sldChg chg="modSp new mod">
        <pc:chgData name="Villalba Ballester, Pedro Antonio" userId="84819ed3-7e3a-41c0-9fa4-0b89b57691b0" providerId="ADAL" clId="{6E4D43E0-7884-4067-85F2-050D1863995C}" dt="2025-05-06T22:36:37.644" v="1155" actId="2"/>
        <pc:sldMkLst>
          <pc:docMk/>
          <pc:sldMk cId="101412104" sldId="301"/>
        </pc:sldMkLst>
        <pc:spChg chg="mod">
          <ac:chgData name="Villalba Ballester, Pedro Antonio" userId="84819ed3-7e3a-41c0-9fa4-0b89b57691b0" providerId="ADAL" clId="{6E4D43E0-7884-4067-85F2-050D1863995C}" dt="2025-05-05T20:59:13.640" v="155"/>
          <ac:spMkLst>
            <pc:docMk/>
            <pc:sldMk cId="101412104" sldId="301"/>
            <ac:spMk id="2" creationId="{7905D4F0-93F2-4702-9336-5F14D6562344}"/>
          </ac:spMkLst>
        </pc:spChg>
        <pc:spChg chg="mod">
          <ac:chgData name="Villalba Ballester, Pedro Antonio" userId="84819ed3-7e3a-41c0-9fa4-0b89b57691b0" providerId="ADAL" clId="{6E4D43E0-7884-4067-85F2-050D1863995C}" dt="2025-05-06T22:36:37.644" v="1155" actId="2"/>
          <ac:spMkLst>
            <pc:docMk/>
            <pc:sldMk cId="101412104" sldId="301"/>
            <ac:spMk id="3" creationId="{A70E68BE-8BF7-91D6-2D2F-544FA70E0CEC}"/>
          </ac:spMkLst>
        </pc:spChg>
      </pc:sldChg>
      <pc:sldChg chg="delSp modSp new mod">
        <pc:chgData name="Villalba Ballester, Pedro Antonio" userId="84819ed3-7e3a-41c0-9fa4-0b89b57691b0" providerId="ADAL" clId="{6E4D43E0-7884-4067-85F2-050D1863995C}" dt="2025-05-06T22:55:07.955" v="1303" actId="21"/>
        <pc:sldMkLst>
          <pc:docMk/>
          <pc:sldMk cId="2209548049" sldId="302"/>
        </pc:sldMkLst>
        <pc:spChg chg="del">
          <ac:chgData name="Villalba Ballester, Pedro Antonio" userId="84819ed3-7e3a-41c0-9fa4-0b89b57691b0" providerId="ADAL" clId="{6E4D43E0-7884-4067-85F2-050D1863995C}" dt="2025-05-06T22:55:07.955" v="1303" actId="21"/>
          <ac:spMkLst>
            <pc:docMk/>
            <pc:sldMk cId="2209548049" sldId="302"/>
            <ac:spMk id="2" creationId="{7AEBD69C-EA88-1A56-79E4-2D4A440D80AA}"/>
          </ac:spMkLst>
        </pc:spChg>
        <pc:spChg chg="mod">
          <ac:chgData name="Villalba Ballester, Pedro Antonio" userId="84819ed3-7e3a-41c0-9fa4-0b89b57691b0" providerId="ADAL" clId="{6E4D43E0-7884-4067-85F2-050D1863995C}" dt="2025-05-05T21:18:43.100" v="452" actId="20577"/>
          <ac:spMkLst>
            <pc:docMk/>
            <pc:sldMk cId="2209548049" sldId="302"/>
            <ac:spMk id="3" creationId="{4EEB48F8-9985-F59A-1516-1F32DF9E9CA8}"/>
          </ac:spMkLst>
        </pc:spChg>
      </pc:sldChg>
      <pc:sldChg chg="new del">
        <pc:chgData name="Villalba Ballester, Pedro Antonio" userId="84819ed3-7e3a-41c0-9fa4-0b89b57691b0" providerId="ADAL" clId="{6E4D43E0-7884-4067-85F2-050D1863995C}" dt="2025-05-06T22:16:10.021" v="1089" actId="680"/>
        <pc:sldMkLst>
          <pc:docMk/>
          <pc:sldMk cId="1038329359" sldId="303"/>
        </pc:sldMkLst>
      </pc:sldChg>
      <pc:sldChg chg="addSp modSp new mod setBg">
        <pc:chgData name="Villalba Ballester, Pedro Antonio" userId="84819ed3-7e3a-41c0-9fa4-0b89b57691b0" providerId="ADAL" clId="{6E4D43E0-7884-4067-85F2-050D1863995C}" dt="2025-05-06T22:16:43.487" v="1092" actId="26606"/>
        <pc:sldMkLst>
          <pc:docMk/>
          <pc:sldMk cId="1262645746" sldId="303"/>
        </pc:sldMkLst>
        <pc:spChg chg="add">
          <ac:chgData name="Villalba Ballester, Pedro Antonio" userId="84819ed3-7e3a-41c0-9fa4-0b89b57691b0" providerId="ADAL" clId="{6E4D43E0-7884-4067-85F2-050D1863995C}" dt="2025-05-06T22:16:43.487" v="1092" actId="26606"/>
          <ac:spMkLst>
            <pc:docMk/>
            <pc:sldMk cId="1262645746" sldId="303"/>
            <ac:spMk id="8" creationId="{85C2136B-77EC-41E9-BDB6-58A4AE1429B7}"/>
          </ac:spMkLst>
        </pc:spChg>
        <pc:spChg chg="add">
          <ac:chgData name="Villalba Ballester, Pedro Antonio" userId="84819ed3-7e3a-41c0-9fa4-0b89b57691b0" providerId="ADAL" clId="{6E4D43E0-7884-4067-85F2-050D1863995C}" dt="2025-05-06T22:16:43.487" v="1092" actId="26606"/>
          <ac:spMkLst>
            <pc:docMk/>
            <pc:sldMk cId="1262645746" sldId="303"/>
            <ac:spMk id="14" creationId="{7FBCF2A6-1F18-4B68-B5D2-5B763ED4159A}"/>
          </ac:spMkLst>
        </pc:spChg>
        <pc:spChg chg="add">
          <ac:chgData name="Villalba Ballester, Pedro Antonio" userId="84819ed3-7e3a-41c0-9fa4-0b89b57691b0" providerId="ADAL" clId="{6E4D43E0-7884-4067-85F2-050D1863995C}" dt="2025-05-06T22:16:43.487" v="1092" actId="26606"/>
          <ac:spMkLst>
            <pc:docMk/>
            <pc:sldMk cId="1262645746" sldId="303"/>
            <ac:spMk id="16" creationId="{FF3A27FB-A693-4A75-951E-0C77CD98F032}"/>
          </ac:spMkLst>
        </pc:spChg>
        <pc:picChg chg="add mod">
          <ac:chgData name="Villalba Ballester, Pedro Antonio" userId="84819ed3-7e3a-41c0-9fa4-0b89b57691b0" providerId="ADAL" clId="{6E4D43E0-7884-4067-85F2-050D1863995C}" dt="2025-05-06T22:16:43.487" v="1092" actId="26606"/>
          <ac:picMkLst>
            <pc:docMk/>
            <pc:sldMk cId="1262645746" sldId="303"/>
            <ac:picMk id="3" creationId="{241C76B3-50BF-1812-5B75-C346BD8B203C}"/>
          </ac:picMkLst>
        </pc:picChg>
        <pc:cxnChg chg="add">
          <ac:chgData name="Villalba Ballester, Pedro Antonio" userId="84819ed3-7e3a-41c0-9fa4-0b89b57691b0" providerId="ADAL" clId="{6E4D43E0-7884-4067-85F2-050D1863995C}" dt="2025-05-06T22:16:43.487" v="1092" actId="26606"/>
          <ac:cxnSpMkLst>
            <pc:docMk/>
            <pc:sldMk cId="1262645746" sldId="303"/>
            <ac:cxnSpMk id="10" creationId="{E55891F3-A5E2-4418-8950-25FA2B731209}"/>
          </ac:cxnSpMkLst>
        </pc:cxnChg>
        <pc:cxnChg chg="add">
          <ac:chgData name="Villalba Ballester, Pedro Antonio" userId="84819ed3-7e3a-41c0-9fa4-0b89b57691b0" providerId="ADAL" clId="{6E4D43E0-7884-4067-85F2-050D1863995C}" dt="2025-05-06T22:16:43.487" v="1092" actId="26606"/>
          <ac:cxnSpMkLst>
            <pc:docMk/>
            <pc:sldMk cId="1262645746" sldId="303"/>
            <ac:cxnSpMk id="12" creationId="{FB1FCEB1-A7E1-417C-A7EF-AA30D5A0859F}"/>
          </ac:cxnSpMkLst>
        </pc:cxnChg>
      </pc:sldChg>
      <pc:sldChg chg="addSp modSp new mod setBg">
        <pc:chgData name="Villalba Ballester, Pedro Antonio" userId="84819ed3-7e3a-41c0-9fa4-0b89b57691b0" providerId="ADAL" clId="{6E4D43E0-7884-4067-85F2-050D1863995C}" dt="2025-05-06T22:17:10.773" v="1095" actId="26606"/>
        <pc:sldMkLst>
          <pc:docMk/>
          <pc:sldMk cId="1857796532" sldId="304"/>
        </pc:sldMkLst>
        <pc:spChg chg="add">
          <ac:chgData name="Villalba Ballester, Pedro Antonio" userId="84819ed3-7e3a-41c0-9fa4-0b89b57691b0" providerId="ADAL" clId="{6E4D43E0-7884-4067-85F2-050D1863995C}" dt="2025-05-06T22:17:10.773" v="1095" actId="26606"/>
          <ac:spMkLst>
            <pc:docMk/>
            <pc:sldMk cId="1857796532" sldId="304"/>
            <ac:spMk id="8" creationId="{85C2136B-77EC-41E9-BDB6-58A4AE1429B7}"/>
          </ac:spMkLst>
        </pc:spChg>
        <pc:spChg chg="add">
          <ac:chgData name="Villalba Ballester, Pedro Antonio" userId="84819ed3-7e3a-41c0-9fa4-0b89b57691b0" providerId="ADAL" clId="{6E4D43E0-7884-4067-85F2-050D1863995C}" dt="2025-05-06T22:17:10.773" v="1095" actId="26606"/>
          <ac:spMkLst>
            <pc:docMk/>
            <pc:sldMk cId="1857796532" sldId="304"/>
            <ac:spMk id="14" creationId="{7FBCF2A6-1F18-4B68-B5D2-5B763ED4159A}"/>
          </ac:spMkLst>
        </pc:spChg>
        <pc:spChg chg="add">
          <ac:chgData name="Villalba Ballester, Pedro Antonio" userId="84819ed3-7e3a-41c0-9fa4-0b89b57691b0" providerId="ADAL" clId="{6E4D43E0-7884-4067-85F2-050D1863995C}" dt="2025-05-06T22:17:10.773" v="1095" actId="26606"/>
          <ac:spMkLst>
            <pc:docMk/>
            <pc:sldMk cId="1857796532" sldId="304"/>
            <ac:spMk id="16" creationId="{FF3A27FB-A693-4A75-951E-0C77CD98F032}"/>
          </ac:spMkLst>
        </pc:spChg>
        <pc:picChg chg="add mod">
          <ac:chgData name="Villalba Ballester, Pedro Antonio" userId="84819ed3-7e3a-41c0-9fa4-0b89b57691b0" providerId="ADAL" clId="{6E4D43E0-7884-4067-85F2-050D1863995C}" dt="2025-05-06T22:17:10.773" v="1095" actId="26606"/>
          <ac:picMkLst>
            <pc:docMk/>
            <pc:sldMk cId="1857796532" sldId="304"/>
            <ac:picMk id="3" creationId="{A5730CD4-ACAB-14DC-FE99-39F47FEDCAF2}"/>
          </ac:picMkLst>
        </pc:picChg>
        <pc:cxnChg chg="add">
          <ac:chgData name="Villalba Ballester, Pedro Antonio" userId="84819ed3-7e3a-41c0-9fa4-0b89b57691b0" providerId="ADAL" clId="{6E4D43E0-7884-4067-85F2-050D1863995C}" dt="2025-05-06T22:17:10.773" v="1095" actId="26606"/>
          <ac:cxnSpMkLst>
            <pc:docMk/>
            <pc:sldMk cId="1857796532" sldId="304"/>
            <ac:cxnSpMk id="10" creationId="{E55891F3-A5E2-4418-8950-25FA2B731209}"/>
          </ac:cxnSpMkLst>
        </pc:cxnChg>
        <pc:cxnChg chg="add">
          <ac:chgData name="Villalba Ballester, Pedro Antonio" userId="84819ed3-7e3a-41c0-9fa4-0b89b57691b0" providerId="ADAL" clId="{6E4D43E0-7884-4067-85F2-050D1863995C}" dt="2025-05-06T22:17:10.773" v="1095" actId="26606"/>
          <ac:cxnSpMkLst>
            <pc:docMk/>
            <pc:sldMk cId="1857796532" sldId="304"/>
            <ac:cxnSpMk id="12" creationId="{FB1FCEB1-A7E1-417C-A7EF-AA30D5A0859F}"/>
          </ac:cxnSpMkLst>
        </pc:cxnChg>
      </pc:sldChg>
      <pc:sldChg chg="addSp modSp new mod setBg">
        <pc:chgData name="Villalba Ballester, Pedro Antonio" userId="84819ed3-7e3a-41c0-9fa4-0b89b57691b0" providerId="ADAL" clId="{6E4D43E0-7884-4067-85F2-050D1863995C}" dt="2025-05-06T22:18:31.902" v="1100" actId="962"/>
        <pc:sldMkLst>
          <pc:docMk/>
          <pc:sldMk cId="616540311" sldId="305"/>
        </pc:sldMkLst>
        <pc:spChg chg="add">
          <ac:chgData name="Villalba Ballester, Pedro Antonio" userId="84819ed3-7e3a-41c0-9fa4-0b89b57691b0" providerId="ADAL" clId="{6E4D43E0-7884-4067-85F2-050D1863995C}" dt="2025-05-06T22:18:27.137" v="1098" actId="26606"/>
          <ac:spMkLst>
            <pc:docMk/>
            <pc:sldMk cId="616540311" sldId="305"/>
            <ac:spMk id="8" creationId="{85C2136B-77EC-41E9-BDB6-58A4AE1429B7}"/>
          </ac:spMkLst>
        </pc:spChg>
        <pc:spChg chg="add">
          <ac:chgData name="Villalba Ballester, Pedro Antonio" userId="84819ed3-7e3a-41c0-9fa4-0b89b57691b0" providerId="ADAL" clId="{6E4D43E0-7884-4067-85F2-050D1863995C}" dt="2025-05-06T22:18:27.137" v="1098" actId="26606"/>
          <ac:spMkLst>
            <pc:docMk/>
            <pc:sldMk cId="616540311" sldId="305"/>
            <ac:spMk id="14" creationId="{7FBCF2A6-1F18-4B68-B5D2-5B763ED4159A}"/>
          </ac:spMkLst>
        </pc:spChg>
        <pc:spChg chg="add">
          <ac:chgData name="Villalba Ballester, Pedro Antonio" userId="84819ed3-7e3a-41c0-9fa4-0b89b57691b0" providerId="ADAL" clId="{6E4D43E0-7884-4067-85F2-050D1863995C}" dt="2025-05-06T22:18:27.137" v="1098" actId="26606"/>
          <ac:spMkLst>
            <pc:docMk/>
            <pc:sldMk cId="616540311" sldId="305"/>
            <ac:spMk id="16" creationId="{FF3A27FB-A693-4A75-951E-0C77CD98F032}"/>
          </ac:spMkLst>
        </pc:spChg>
        <pc:picChg chg="add mod">
          <ac:chgData name="Villalba Ballester, Pedro Antonio" userId="84819ed3-7e3a-41c0-9fa4-0b89b57691b0" providerId="ADAL" clId="{6E4D43E0-7884-4067-85F2-050D1863995C}" dt="2025-05-06T22:18:31.902" v="1100" actId="962"/>
          <ac:picMkLst>
            <pc:docMk/>
            <pc:sldMk cId="616540311" sldId="305"/>
            <ac:picMk id="3" creationId="{4DCE4637-E4E0-EDA6-FA3B-E6FD6E96403A}"/>
          </ac:picMkLst>
        </pc:picChg>
        <pc:cxnChg chg="add">
          <ac:chgData name="Villalba Ballester, Pedro Antonio" userId="84819ed3-7e3a-41c0-9fa4-0b89b57691b0" providerId="ADAL" clId="{6E4D43E0-7884-4067-85F2-050D1863995C}" dt="2025-05-06T22:18:27.137" v="1098" actId="26606"/>
          <ac:cxnSpMkLst>
            <pc:docMk/>
            <pc:sldMk cId="616540311" sldId="305"/>
            <ac:cxnSpMk id="10" creationId="{E55891F3-A5E2-4418-8950-25FA2B731209}"/>
          </ac:cxnSpMkLst>
        </pc:cxnChg>
        <pc:cxnChg chg="add">
          <ac:chgData name="Villalba Ballester, Pedro Antonio" userId="84819ed3-7e3a-41c0-9fa4-0b89b57691b0" providerId="ADAL" clId="{6E4D43E0-7884-4067-85F2-050D1863995C}" dt="2025-05-06T22:18:27.137" v="1098" actId="26606"/>
          <ac:cxnSpMkLst>
            <pc:docMk/>
            <pc:sldMk cId="616540311" sldId="305"/>
            <ac:cxnSpMk id="12" creationId="{FB1FCEB1-A7E1-417C-A7EF-AA30D5A0859F}"/>
          </ac:cxnSpMkLst>
        </pc:cxnChg>
      </pc:sldChg>
      <pc:sldChg chg="addSp modSp new mod setBg">
        <pc:chgData name="Villalba Ballester, Pedro Antonio" userId="84819ed3-7e3a-41c0-9fa4-0b89b57691b0" providerId="ADAL" clId="{6E4D43E0-7884-4067-85F2-050D1863995C}" dt="2025-05-06T22:20:15.313" v="1105" actId="962"/>
        <pc:sldMkLst>
          <pc:docMk/>
          <pc:sldMk cId="4098459386" sldId="306"/>
        </pc:sldMkLst>
        <pc:spChg chg="add">
          <ac:chgData name="Villalba Ballester, Pedro Antonio" userId="84819ed3-7e3a-41c0-9fa4-0b89b57691b0" providerId="ADAL" clId="{6E4D43E0-7884-4067-85F2-050D1863995C}" dt="2025-05-06T22:20:12.429" v="1103" actId="26606"/>
          <ac:spMkLst>
            <pc:docMk/>
            <pc:sldMk cId="4098459386" sldId="306"/>
            <ac:spMk id="8" creationId="{85C2136B-77EC-41E9-BDB6-58A4AE1429B7}"/>
          </ac:spMkLst>
        </pc:spChg>
        <pc:spChg chg="add">
          <ac:chgData name="Villalba Ballester, Pedro Antonio" userId="84819ed3-7e3a-41c0-9fa4-0b89b57691b0" providerId="ADAL" clId="{6E4D43E0-7884-4067-85F2-050D1863995C}" dt="2025-05-06T22:20:12.429" v="1103" actId="26606"/>
          <ac:spMkLst>
            <pc:docMk/>
            <pc:sldMk cId="4098459386" sldId="306"/>
            <ac:spMk id="14" creationId="{7FBCF2A6-1F18-4B68-B5D2-5B763ED4159A}"/>
          </ac:spMkLst>
        </pc:spChg>
        <pc:spChg chg="add">
          <ac:chgData name="Villalba Ballester, Pedro Antonio" userId="84819ed3-7e3a-41c0-9fa4-0b89b57691b0" providerId="ADAL" clId="{6E4D43E0-7884-4067-85F2-050D1863995C}" dt="2025-05-06T22:20:12.429" v="1103" actId="26606"/>
          <ac:spMkLst>
            <pc:docMk/>
            <pc:sldMk cId="4098459386" sldId="306"/>
            <ac:spMk id="16" creationId="{FF3A27FB-A693-4A75-951E-0C77CD98F032}"/>
          </ac:spMkLst>
        </pc:spChg>
        <pc:picChg chg="add mod">
          <ac:chgData name="Villalba Ballester, Pedro Antonio" userId="84819ed3-7e3a-41c0-9fa4-0b89b57691b0" providerId="ADAL" clId="{6E4D43E0-7884-4067-85F2-050D1863995C}" dt="2025-05-06T22:20:15.313" v="1105" actId="962"/>
          <ac:picMkLst>
            <pc:docMk/>
            <pc:sldMk cId="4098459386" sldId="306"/>
            <ac:picMk id="3" creationId="{6A985285-62C3-20A0-8C3E-66CD63E7DEDA}"/>
          </ac:picMkLst>
        </pc:picChg>
        <pc:cxnChg chg="add">
          <ac:chgData name="Villalba Ballester, Pedro Antonio" userId="84819ed3-7e3a-41c0-9fa4-0b89b57691b0" providerId="ADAL" clId="{6E4D43E0-7884-4067-85F2-050D1863995C}" dt="2025-05-06T22:20:12.429" v="1103" actId="26606"/>
          <ac:cxnSpMkLst>
            <pc:docMk/>
            <pc:sldMk cId="4098459386" sldId="306"/>
            <ac:cxnSpMk id="10" creationId="{E55891F3-A5E2-4418-8950-25FA2B731209}"/>
          </ac:cxnSpMkLst>
        </pc:cxnChg>
        <pc:cxnChg chg="add">
          <ac:chgData name="Villalba Ballester, Pedro Antonio" userId="84819ed3-7e3a-41c0-9fa4-0b89b57691b0" providerId="ADAL" clId="{6E4D43E0-7884-4067-85F2-050D1863995C}" dt="2025-05-06T22:20:12.429" v="1103" actId="26606"/>
          <ac:cxnSpMkLst>
            <pc:docMk/>
            <pc:sldMk cId="4098459386" sldId="306"/>
            <ac:cxnSpMk id="12" creationId="{FB1FCEB1-A7E1-417C-A7EF-AA30D5A0859F}"/>
          </ac:cxnSpMkLst>
        </pc:cxnChg>
      </pc:sldChg>
      <pc:sldChg chg="addSp delSp modSp new mod setBg">
        <pc:chgData name="Villalba Ballester, Pedro Antonio" userId="84819ed3-7e3a-41c0-9fa4-0b89b57691b0" providerId="ADAL" clId="{6E4D43E0-7884-4067-85F2-050D1863995C}" dt="2025-05-06T22:27:40.726" v="1123" actId="26606"/>
        <pc:sldMkLst>
          <pc:docMk/>
          <pc:sldMk cId="457198995" sldId="307"/>
        </pc:sldMkLst>
        <pc:spChg chg="add">
          <ac:chgData name="Villalba Ballester, Pedro Antonio" userId="84819ed3-7e3a-41c0-9fa4-0b89b57691b0" providerId="ADAL" clId="{6E4D43E0-7884-4067-85F2-050D1863995C}" dt="2025-05-06T22:27:40.726" v="1123" actId="26606"/>
          <ac:spMkLst>
            <pc:docMk/>
            <pc:sldMk cId="457198995" sldId="307"/>
            <ac:spMk id="1041" creationId="{D1B5A7A9-844F-449B-9F0B-ADA823A93F15}"/>
          </ac:spMkLst>
        </pc:spChg>
        <pc:spChg chg="add">
          <ac:chgData name="Villalba Ballester, Pedro Antonio" userId="84819ed3-7e3a-41c0-9fa4-0b89b57691b0" providerId="ADAL" clId="{6E4D43E0-7884-4067-85F2-050D1863995C}" dt="2025-05-06T22:27:40.726" v="1123" actId="26606"/>
          <ac:spMkLst>
            <pc:docMk/>
            <pc:sldMk cId="457198995" sldId="307"/>
            <ac:spMk id="1043" creationId="{26EF3366-D369-4699-9224-92DF2A6BD394}"/>
          </ac:spMkLst>
        </pc:spChg>
        <pc:spChg chg="add">
          <ac:chgData name="Villalba Ballester, Pedro Antonio" userId="84819ed3-7e3a-41c0-9fa4-0b89b57691b0" providerId="ADAL" clId="{6E4D43E0-7884-4067-85F2-050D1863995C}" dt="2025-05-06T22:27:40.726" v="1123" actId="26606"/>
          <ac:spMkLst>
            <pc:docMk/>
            <pc:sldMk cId="457198995" sldId="307"/>
            <ac:spMk id="1045" creationId="{1BC0FF49-4C2C-401A-A538-A520CA00E1F7}"/>
          </ac:spMkLst>
        </pc:spChg>
        <pc:spChg chg="add">
          <ac:chgData name="Villalba Ballester, Pedro Antonio" userId="84819ed3-7e3a-41c0-9fa4-0b89b57691b0" providerId="ADAL" clId="{6E4D43E0-7884-4067-85F2-050D1863995C}" dt="2025-05-06T22:27:40.726" v="1123" actId="26606"/>
          <ac:spMkLst>
            <pc:docMk/>
            <pc:sldMk cId="457198995" sldId="307"/>
            <ac:spMk id="1047" creationId="{F79205F4-89F3-4686-B966-BBF5CC998C97}"/>
          </ac:spMkLst>
        </pc:spChg>
        <pc:spChg chg="add">
          <ac:chgData name="Villalba Ballester, Pedro Antonio" userId="84819ed3-7e3a-41c0-9fa4-0b89b57691b0" providerId="ADAL" clId="{6E4D43E0-7884-4067-85F2-050D1863995C}" dt="2025-05-06T22:27:40.726" v="1123" actId="26606"/>
          <ac:spMkLst>
            <pc:docMk/>
            <pc:sldMk cId="457198995" sldId="307"/>
            <ac:spMk id="1049" creationId="{00DBC40C-EA02-4A4D-8449-A1FC9968DDA4}"/>
          </ac:spMkLst>
        </pc:spChg>
        <pc:picChg chg="add mod ord">
          <ac:chgData name="Villalba Ballester, Pedro Antonio" userId="84819ed3-7e3a-41c0-9fa4-0b89b57691b0" providerId="ADAL" clId="{6E4D43E0-7884-4067-85F2-050D1863995C}" dt="2025-05-06T22:27:40.726" v="1123" actId="26606"/>
          <ac:picMkLst>
            <pc:docMk/>
            <pc:sldMk cId="457198995" sldId="307"/>
            <ac:picMk id="1026" creationId="{A58597DF-3A2B-6FF3-726C-3B1F1C947911}"/>
          </ac:picMkLst>
        </pc:picChg>
        <pc:picChg chg="add mod">
          <ac:chgData name="Villalba Ballester, Pedro Antonio" userId="84819ed3-7e3a-41c0-9fa4-0b89b57691b0" providerId="ADAL" clId="{6E4D43E0-7884-4067-85F2-050D1863995C}" dt="2025-05-06T22:27:40.726" v="1123" actId="26606"/>
          <ac:picMkLst>
            <pc:docMk/>
            <pc:sldMk cId="457198995" sldId="307"/>
            <ac:picMk id="1028" creationId="{B1E55705-EB64-3E83-33FB-A8E5A70BD620}"/>
          </ac:picMkLst>
        </pc:picChg>
        <pc:picChg chg="add del mod">
          <ac:chgData name="Villalba Ballester, Pedro Antonio" userId="84819ed3-7e3a-41c0-9fa4-0b89b57691b0" providerId="ADAL" clId="{6E4D43E0-7884-4067-85F2-050D1863995C}" dt="2025-05-06T22:24:30.163" v="1113" actId="21"/>
          <ac:picMkLst>
            <pc:docMk/>
            <pc:sldMk cId="457198995" sldId="307"/>
            <ac:picMk id="1030" creationId="{EDFACCC1-814A-D9EA-0E40-2127913112C5}"/>
          </ac:picMkLst>
        </pc:picChg>
        <pc:picChg chg="add mod">
          <ac:chgData name="Villalba Ballester, Pedro Antonio" userId="84819ed3-7e3a-41c0-9fa4-0b89b57691b0" providerId="ADAL" clId="{6E4D43E0-7884-4067-85F2-050D1863995C}" dt="2025-05-06T22:27:40.726" v="1123" actId="26606"/>
          <ac:picMkLst>
            <pc:docMk/>
            <pc:sldMk cId="457198995" sldId="307"/>
            <ac:picMk id="1032" creationId="{06DE8A36-68BA-1B14-F4F1-C00F3E844462}"/>
          </ac:picMkLst>
        </pc:picChg>
        <pc:picChg chg="add mod">
          <ac:chgData name="Villalba Ballester, Pedro Antonio" userId="84819ed3-7e3a-41c0-9fa4-0b89b57691b0" providerId="ADAL" clId="{6E4D43E0-7884-4067-85F2-050D1863995C}" dt="2025-05-06T22:27:40.726" v="1123" actId="26606"/>
          <ac:picMkLst>
            <pc:docMk/>
            <pc:sldMk cId="457198995" sldId="307"/>
            <ac:picMk id="1034" creationId="{344BC9B5-8760-1E8A-1F17-630F7BD01835}"/>
          </ac:picMkLst>
        </pc:picChg>
        <pc:picChg chg="add mod ord">
          <ac:chgData name="Villalba Ballester, Pedro Antonio" userId="84819ed3-7e3a-41c0-9fa4-0b89b57691b0" providerId="ADAL" clId="{6E4D43E0-7884-4067-85F2-050D1863995C}" dt="2025-05-06T22:27:40.726" v="1123" actId="26606"/>
          <ac:picMkLst>
            <pc:docMk/>
            <pc:sldMk cId="457198995" sldId="307"/>
            <ac:picMk id="1036" creationId="{97738AEA-6944-D8A3-83EA-6FD6F3C6F548}"/>
          </ac:picMkLst>
        </pc:picChg>
      </pc:sldChg>
      <pc:sldChg chg="modSp new mod">
        <pc:chgData name="Villalba Ballester, Pedro Antonio" userId="84819ed3-7e3a-41c0-9fa4-0b89b57691b0" providerId="ADAL" clId="{6E4D43E0-7884-4067-85F2-050D1863995C}" dt="2025-05-06T22:42:19.820" v="1216" actId="20577"/>
        <pc:sldMkLst>
          <pc:docMk/>
          <pc:sldMk cId="3872946306" sldId="308"/>
        </pc:sldMkLst>
        <pc:spChg chg="mod">
          <ac:chgData name="Villalba Ballester, Pedro Antonio" userId="84819ed3-7e3a-41c0-9fa4-0b89b57691b0" providerId="ADAL" clId="{6E4D43E0-7884-4067-85F2-050D1863995C}" dt="2025-05-06T22:37:58.749" v="1169" actId="20577"/>
          <ac:spMkLst>
            <pc:docMk/>
            <pc:sldMk cId="3872946306" sldId="308"/>
            <ac:spMk id="2" creationId="{3502FCE4-006D-B979-C7ED-0302AF314681}"/>
          </ac:spMkLst>
        </pc:spChg>
        <pc:spChg chg="mod">
          <ac:chgData name="Villalba Ballester, Pedro Antonio" userId="84819ed3-7e3a-41c0-9fa4-0b89b57691b0" providerId="ADAL" clId="{6E4D43E0-7884-4067-85F2-050D1863995C}" dt="2025-05-06T22:42:19.820" v="1216" actId="20577"/>
          <ac:spMkLst>
            <pc:docMk/>
            <pc:sldMk cId="3872946306" sldId="308"/>
            <ac:spMk id="3" creationId="{07752DA1-C005-9EB3-9A75-35F6F8BEC860}"/>
          </ac:spMkLst>
        </pc:spChg>
      </pc:sldChg>
      <pc:sldChg chg="modSp new mod">
        <pc:chgData name="Villalba Ballester, Pedro Antonio" userId="84819ed3-7e3a-41c0-9fa4-0b89b57691b0" providerId="ADAL" clId="{6E4D43E0-7884-4067-85F2-050D1863995C}" dt="2025-05-06T22:44:01.165" v="1252" actId="20577"/>
        <pc:sldMkLst>
          <pc:docMk/>
          <pc:sldMk cId="2176888648" sldId="309"/>
        </pc:sldMkLst>
        <pc:spChg chg="mod">
          <ac:chgData name="Villalba Ballester, Pedro Antonio" userId="84819ed3-7e3a-41c0-9fa4-0b89b57691b0" providerId="ADAL" clId="{6E4D43E0-7884-4067-85F2-050D1863995C}" dt="2025-05-06T22:44:01.165" v="1252" actId="20577"/>
          <ac:spMkLst>
            <pc:docMk/>
            <pc:sldMk cId="2176888648" sldId="309"/>
            <ac:spMk id="3" creationId="{D0AFD731-E279-9A57-2476-5B7D6779F519}"/>
          </ac:spMkLst>
        </pc:spChg>
      </pc:sldChg>
      <pc:sldChg chg="new del">
        <pc:chgData name="Villalba Ballester, Pedro Antonio" userId="84819ed3-7e3a-41c0-9fa4-0b89b57691b0" providerId="ADAL" clId="{6E4D43E0-7884-4067-85F2-050D1863995C}" dt="2025-05-06T22:43:50.404" v="1246" actId="680"/>
        <pc:sldMkLst>
          <pc:docMk/>
          <pc:sldMk cId="1691181322" sldId="310"/>
        </pc:sldMkLst>
      </pc:sldChg>
      <pc:sldChg chg="delSp modSp new mod">
        <pc:chgData name="Villalba Ballester, Pedro Antonio" userId="84819ed3-7e3a-41c0-9fa4-0b89b57691b0" providerId="ADAL" clId="{6E4D43E0-7884-4067-85F2-050D1863995C}" dt="2025-05-06T22:46:10.404" v="1289" actId="20577"/>
        <pc:sldMkLst>
          <pc:docMk/>
          <pc:sldMk cId="3942346738" sldId="310"/>
        </pc:sldMkLst>
        <pc:spChg chg="del">
          <ac:chgData name="Villalba Ballester, Pedro Antonio" userId="84819ed3-7e3a-41c0-9fa4-0b89b57691b0" providerId="ADAL" clId="{6E4D43E0-7884-4067-85F2-050D1863995C}" dt="2025-05-06T22:44:59.113" v="1257" actId="21"/>
          <ac:spMkLst>
            <pc:docMk/>
            <pc:sldMk cId="3942346738" sldId="310"/>
            <ac:spMk id="2" creationId="{AB1AB02C-A392-A96C-BFA9-7EE1DA1032B9}"/>
          </ac:spMkLst>
        </pc:spChg>
        <pc:spChg chg="mod">
          <ac:chgData name="Villalba Ballester, Pedro Antonio" userId="84819ed3-7e3a-41c0-9fa4-0b89b57691b0" providerId="ADAL" clId="{6E4D43E0-7884-4067-85F2-050D1863995C}" dt="2025-05-06T22:46:10.404" v="1289" actId="20577"/>
          <ac:spMkLst>
            <pc:docMk/>
            <pc:sldMk cId="3942346738" sldId="310"/>
            <ac:spMk id="3" creationId="{6B92B7F5-BFE7-4AD8-1841-D47A6E146B08}"/>
          </ac:spMkLst>
        </pc:spChg>
      </pc:sldChg>
      <pc:sldChg chg="delSp modSp new mod">
        <pc:chgData name="Villalba Ballester, Pedro Antonio" userId="84819ed3-7e3a-41c0-9fa4-0b89b57691b0" providerId="ADAL" clId="{6E4D43E0-7884-4067-85F2-050D1863995C}" dt="2025-05-06T22:47:46.845" v="1302" actId="20577"/>
        <pc:sldMkLst>
          <pc:docMk/>
          <pc:sldMk cId="2188257335" sldId="311"/>
        </pc:sldMkLst>
        <pc:spChg chg="del">
          <ac:chgData name="Villalba Ballester, Pedro Antonio" userId="84819ed3-7e3a-41c0-9fa4-0b89b57691b0" providerId="ADAL" clId="{6E4D43E0-7884-4067-85F2-050D1863995C}" dt="2025-05-06T22:47:11.587" v="1291" actId="21"/>
          <ac:spMkLst>
            <pc:docMk/>
            <pc:sldMk cId="2188257335" sldId="311"/>
            <ac:spMk id="2" creationId="{DF72FE68-28C4-3BF6-28C4-5ABFDB3FF188}"/>
          </ac:spMkLst>
        </pc:spChg>
        <pc:spChg chg="mod">
          <ac:chgData name="Villalba Ballester, Pedro Antonio" userId="84819ed3-7e3a-41c0-9fa4-0b89b57691b0" providerId="ADAL" clId="{6E4D43E0-7884-4067-85F2-050D1863995C}" dt="2025-05-06T22:47:46.845" v="1302" actId="20577"/>
          <ac:spMkLst>
            <pc:docMk/>
            <pc:sldMk cId="2188257335" sldId="311"/>
            <ac:spMk id="3" creationId="{CF26BCAD-403E-3E9D-EFA9-C445601FF5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1770D-F373-4B57-86A5-6266F51D6DF9}" type="datetimeFigureOut">
              <a:rPr lang="es-ES" smtClean="0"/>
              <a:t>06/05/2025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FB72F-17A9-41E1-8EA2-5C42B5B96717}" type="slidenum">
              <a:rPr lang="es-ES" smtClean="0"/>
              <a:t>‹Nº›</a:t>
            </a:fld>
            <a:endParaRPr lang="es-ES" dirty="0"/>
          </a:p>
        </p:txBody>
      </p:sp>
    </p:spTree>
    <p:extLst>
      <p:ext uri="{BB962C8B-B14F-4D97-AF65-F5344CB8AC3E}">
        <p14:creationId xmlns:p14="http://schemas.microsoft.com/office/powerpoint/2010/main" val="307797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72FB72F-17A9-41E1-8EA2-5C42B5B96717}" type="slidenum">
              <a:rPr lang="es-ES" smtClean="0"/>
              <a:t>1</a:t>
            </a:fld>
            <a:endParaRPr lang="es-ES" dirty="0"/>
          </a:p>
        </p:txBody>
      </p:sp>
    </p:spTree>
    <p:extLst>
      <p:ext uri="{BB962C8B-B14F-4D97-AF65-F5344CB8AC3E}">
        <p14:creationId xmlns:p14="http://schemas.microsoft.com/office/powerpoint/2010/main" val="350655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172561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380310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176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278612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7258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225482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30485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184983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95912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284986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11241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29152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315547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149916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214897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606A3D-2FC2-4FE8-8648-1378B12C9B04}" type="datetimeFigureOut">
              <a:rPr lang="es-ES" smtClean="0"/>
              <a:t>06/05/2025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AAF4280-7DCF-4E67-A983-B314F5036DF9}" type="slidenum">
              <a:rPr lang="es-ES" smtClean="0"/>
              <a:t>‹Nº›</a:t>
            </a:fld>
            <a:endParaRPr lang="es-ES" dirty="0"/>
          </a:p>
        </p:txBody>
      </p:sp>
    </p:spTree>
    <p:extLst>
      <p:ext uri="{BB962C8B-B14F-4D97-AF65-F5344CB8AC3E}">
        <p14:creationId xmlns:p14="http://schemas.microsoft.com/office/powerpoint/2010/main" val="65231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606A3D-2FC2-4FE8-8648-1378B12C9B04}" type="datetimeFigureOut">
              <a:rPr lang="es-ES" smtClean="0"/>
              <a:t>06/05/2025</a:t>
            </a:fld>
            <a:endParaRPr lang="es-E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AF4280-7DCF-4E67-A983-B314F5036DF9}" type="slidenum">
              <a:rPr lang="es-ES" smtClean="0"/>
              <a:t>‹Nº›</a:t>
            </a:fld>
            <a:endParaRPr lang="es-ES" dirty="0"/>
          </a:p>
        </p:txBody>
      </p:sp>
      <p:sp>
        <p:nvSpPr>
          <p:cNvPr id="18" name="CuadroTexto 17">
            <a:extLst>
              <a:ext uri="{FF2B5EF4-FFF2-40B4-BE49-F238E27FC236}">
                <a16:creationId xmlns:a16="http://schemas.microsoft.com/office/drawing/2014/main" id="{263F3808-F959-490E-9154-4EDB4EEC35C8}"/>
              </a:ext>
            </a:extLst>
          </p:cNvPr>
          <p:cNvSpPr txBox="1"/>
          <p:nvPr userDrawn="1">
            <p:extLst>
              <p:ext uri="{1162E1C5-73C7-4A58-AE30-91384D911F3F}">
                <p184:classification xmlns:p184="http://schemas.microsoft.com/office/powerpoint/2018/4/main" val="ftr"/>
              </p:ext>
            </p:extLst>
          </p:nvPr>
        </p:nvSpPr>
        <p:spPr>
          <a:xfrm>
            <a:off x="0" y="6705600"/>
            <a:ext cx="868363" cy="152400"/>
          </a:xfrm>
          <a:prstGeom prst="rect">
            <a:avLst/>
          </a:prstGeom>
        </p:spPr>
        <p:txBody>
          <a:bodyPr horzOverflow="overflow" lIns="0" tIns="0" rIns="0" bIns="0">
            <a:spAutoFit/>
          </a:bodyPr>
          <a:lstStyle/>
          <a:p>
            <a:pPr algn="l"/>
            <a:r>
              <a:rPr lang="es-ES" sz="1000" dirty="0">
                <a:solidFill>
                  <a:srgbClr val="000000"/>
                </a:solidFill>
                <a:latin typeface="Calibri" panose="020F0502020204030204" pitchFamily="34" charset="0"/>
                <a:cs typeface="Calibri" panose="020F0502020204030204" pitchFamily="34" charset="0"/>
              </a:rPr>
              <a:t>Sólo uso interno</a:t>
            </a:r>
          </a:p>
        </p:txBody>
      </p:sp>
    </p:spTree>
    <p:extLst>
      <p:ext uri="{BB962C8B-B14F-4D97-AF65-F5344CB8AC3E}">
        <p14:creationId xmlns:p14="http://schemas.microsoft.com/office/powerpoint/2010/main" val="212493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ooks.google.com/books/about/Leisure_Education_Program_Planning.html?id=0Y4JAAAACAAJ"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8849C-D2BF-46DF-B8C9-FFF78B7E571A}"/>
              </a:ext>
            </a:extLst>
          </p:cNvPr>
          <p:cNvSpPr>
            <a:spLocks noGrp="1"/>
          </p:cNvSpPr>
          <p:nvPr>
            <p:ph type="ctrTitle"/>
          </p:nvPr>
        </p:nvSpPr>
        <p:spPr>
          <a:xfrm>
            <a:off x="1820357" y="1305017"/>
            <a:ext cx="7142412" cy="2443581"/>
          </a:xfrm>
        </p:spPr>
        <p:txBody>
          <a:bodyPr>
            <a:normAutofit/>
          </a:bodyPr>
          <a:lstStyle/>
          <a:p>
            <a:pPr algn="ctr">
              <a:lnSpc>
                <a:spcPct val="90000"/>
              </a:lnSpc>
            </a:pPr>
            <a:r>
              <a:rPr lang="es-ES_tradnl" sz="3800" b="1" dirty="0">
                <a:latin typeface="Arial" panose="020B0604020202020204" pitchFamily="34" charset="0"/>
                <a:cs typeface="Arial" panose="020B0604020202020204" pitchFamily="34" charset="0"/>
              </a:rPr>
              <a:t>OCIO INCLUSIVO</a:t>
            </a:r>
            <a:br>
              <a:rPr lang="es-ES_tradnl" sz="3800" b="1" dirty="0">
                <a:latin typeface="Arial" panose="020B0604020202020204" pitchFamily="34" charset="0"/>
                <a:cs typeface="Arial" panose="020B0604020202020204" pitchFamily="34" charset="0"/>
              </a:rPr>
            </a:br>
            <a:r>
              <a:rPr lang="es-ES_tradnl" sz="3800" b="1" dirty="0">
                <a:latin typeface="Arial" panose="020B0604020202020204" pitchFamily="34" charset="0"/>
                <a:cs typeface="Arial" panose="020B0604020202020204" pitchFamily="34" charset="0"/>
              </a:rPr>
              <a:t>EXPLORANDO EL TIEMPO LIBRE PARA MENORES CON DISCAPACIDAD VISUAL</a:t>
            </a:r>
            <a:endParaRPr lang="es-ES" sz="3800" b="1" dirty="0">
              <a:latin typeface="Arial" panose="020B0604020202020204" pitchFamily="34" charset="0"/>
              <a:cs typeface="Arial" panose="020B0604020202020204" pitchFamily="34" charset="0"/>
            </a:endParaRPr>
          </a:p>
        </p:txBody>
      </p:sp>
      <p:pic>
        <p:nvPicPr>
          <p:cNvPr id="4" name="Imagen 3" descr="LOGOTIPO ONCE EDUCACIÓN INCLUSIVA">
            <a:extLst>
              <a:ext uri="{FF2B5EF4-FFF2-40B4-BE49-F238E27FC236}">
                <a16:creationId xmlns:a16="http://schemas.microsoft.com/office/drawing/2014/main" id="{FDF59B52-E593-426F-B0B5-1515E9307831}"/>
              </a:ext>
            </a:extLst>
          </p:cNvPr>
          <p:cNvPicPr>
            <a:picLocks noChangeAspect="1"/>
          </p:cNvPicPr>
          <p:nvPr/>
        </p:nvPicPr>
        <p:blipFill>
          <a:blip r:embed="rId3"/>
          <a:stretch>
            <a:fillRect/>
          </a:stretch>
        </p:blipFill>
        <p:spPr>
          <a:xfrm>
            <a:off x="3893972" y="4818038"/>
            <a:ext cx="2657829" cy="1036552"/>
          </a:xfrm>
          <a:prstGeom prst="rect">
            <a:avLst/>
          </a:prstGeom>
        </p:spPr>
      </p:pic>
    </p:spTree>
    <p:extLst>
      <p:ext uri="{BB962C8B-B14F-4D97-AF65-F5344CB8AC3E}">
        <p14:creationId xmlns:p14="http://schemas.microsoft.com/office/powerpoint/2010/main" val="181088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BC407-10F0-864C-1021-4C760672B3F8}"/>
              </a:ext>
            </a:extLst>
          </p:cNvPr>
          <p:cNvSpPr>
            <a:spLocks noGrp="1"/>
          </p:cNvSpPr>
          <p:nvPr>
            <p:ph type="title"/>
          </p:nvPr>
        </p:nvSpPr>
        <p:spPr/>
        <p:txBody>
          <a:bodyPr/>
          <a:lstStyle/>
          <a:p>
            <a:r>
              <a:rPr lang="es-ES_tradnl" dirty="0"/>
              <a:t>El Ocio y el Tiempo Libre como Derecho</a:t>
            </a:r>
            <a:endParaRPr lang="es-ES" dirty="0"/>
          </a:p>
        </p:txBody>
      </p:sp>
      <p:sp>
        <p:nvSpPr>
          <p:cNvPr id="3" name="Marcador de contenido 2">
            <a:extLst>
              <a:ext uri="{FF2B5EF4-FFF2-40B4-BE49-F238E27FC236}">
                <a16:creationId xmlns:a16="http://schemas.microsoft.com/office/drawing/2014/main" id="{07F12F42-FCFB-ACBB-5619-54AC8A5A7633}"/>
              </a:ext>
            </a:extLst>
          </p:cNvPr>
          <p:cNvSpPr>
            <a:spLocks noGrp="1"/>
          </p:cNvSpPr>
          <p:nvPr>
            <p:ph idx="1"/>
          </p:nvPr>
        </p:nvSpPr>
        <p:spPr/>
        <p:txBody>
          <a:bodyPr vert="horz" lIns="91440" tIns="45720" rIns="91440" bIns="45720" rtlCol="0" anchor="t">
            <a:normAutofit/>
          </a:bodyPr>
          <a:lstStyle/>
          <a:p>
            <a:r>
              <a:rPr lang="es-ES" kern="0" dirty="0">
                <a:effectLst/>
                <a:latin typeface="Trebuchet MS" panose="020B0603020202020204" pitchFamily="34" charset="0"/>
                <a:ea typeface="Times New Roman" panose="02020603050405020304" pitchFamily="18" charset="0"/>
                <a:cs typeface="Times New Roman"/>
              </a:rPr>
              <a:t>El ocio es un derecho humano fundamental, reconocido en varios documentos internacionales. Este reconocimiento subraya la importancia del tiempo libre y las actividades recreativas para el bienestar y el desarrollo integral de las personas.</a:t>
            </a:r>
            <a:endParaRPr lang="es-ES" kern="100" dirty="0">
              <a:effectLst/>
              <a:latin typeface="Trebuchet MS" panose="020B0603020202020204" pitchFamily="34" charset="0"/>
              <a:ea typeface="Calibri" panose="020F0502020204030204" pitchFamily="34" charset="0"/>
              <a:cs typeface="Times New Roman"/>
            </a:endParaRPr>
          </a:p>
          <a:p>
            <a:endParaRPr lang="es-ES" sz="2000" dirty="0"/>
          </a:p>
        </p:txBody>
      </p:sp>
    </p:spTree>
    <p:extLst>
      <p:ext uri="{BB962C8B-B14F-4D97-AF65-F5344CB8AC3E}">
        <p14:creationId xmlns:p14="http://schemas.microsoft.com/office/powerpoint/2010/main" val="16248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515354-DA9F-F792-8D7E-DC526C03C671}"/>
              </a:ext>
            </a:extLst>
          </p:cNvPr>
          <p:cNvSpPr>
            <a:spLocks noGrp="1"/>
          </p:cNvSpPr>
          <p:nvPr>
            <p:ph idx="1"/>
          </p:nvPr>
        </p:nvSpPr>
        <p:spPr/>
        <p:txBody>
          <a:bodyPr vert="horz" lIns="91440" tIns="45720" rIns="91440" bIns="45720" rtlCol="0" anchor="t">
            <a:normAutofit/>
          </a:bodyPr>
          <a:lstStyle/>
          <a:p>
            <a:r>
              <a:rPr lang="es-ES" sz="2000" dirty="0"/>
              <a:t>. Art. 24 de la Declaración Universal de los Derechos Humanos.</a:t>
            </a:r>
          </a:p>
          <a:p>
            <a:r>
              <a:rPr lang="es-ES" sz="2000" dirty="0"/>
              <a:t>. El Pacto Internacional de Derechos económicos, sociales y Culturales (ONU, 1966) Parte III Art. 7</a:t>
            </a:r>
          </a:p>
          <a:p>
            <a:r>
              <a:rPr lang="es-ES" sz="2000" dirty="0"/>
              <a:t>. Convención sobre los Derechos del Niño (2 de sept. De 1990): El Artículo 31 reconoce el derecho del niño al descanso y el esparcimiento, al juego y a las actividades recreativas propias de su edad, y a participar libremente en la vida cultural y en las artes.</a:t>
            </a:r>
          </a:p>
          <a:p>
            <a:r>
              <a:rPr lang="es-ES" sz="2000" dirty="0"/>
              <a:t>El Estado debe respetar, proteger y garantizar el derecho al Ocio y el Tiempo Libre.</a:t>
            </a:r>
          </a:p>
          <a:p>
            <a:endParaRPr lang="es-ES" sz="2000" dirty="0"/>
          </a:p>
        </p:txBody>
      </p:sp>
    </p:spTree>
    <p:extLst>
      <p:ext uri="{BB962C8B-B14F-4D97-AF65-F5344CB8AC3E}">
        <p14:creationId xmlns:p14="http://schemas.microsoft.com/office/powerpoint/2010/main" val="54840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1B9490-023A-9411-BEC7-E2853A3A74EA}"/>
              </a:ext>
            </a:extLst>
          </p:cNvPr>
          <p:cNvSpPr>
            <a:spLocks noGrp="1"/>
          </p:cNvSpPr>
          <p:nvPr>
            <p:ph idx="1"/>
          </p:nvPr>
        </p:nvSpPr>
        <p:spPr/>
        <p:txBody>
          <a:bodyPr vert="horz" lIns="91440" tIns="45720" rIns="91440" bIns="45720" rtlCol="0" anchor="t">
            <a:normAutofit/>
          </a:bodyPr>
          <a:lstStyle/>
          <a:p>
            <a:r>
              <a:rPr lang="es-ES" sz="2000" dirty="0"/>
              <a:t>Y las asociaciones, especialmente aquellas que trabajan con jóvenes (como es el caso de la ONCE), tienen un papel importante en la promoción del ocio educativo y la formación en el tiempo libre. Además de preservar el derecho de las personas hay expectativas y responsabilidades éticas que se derivan de su misión y de los principios que deben guiar su actividad.</a:t>
            </a:r>
          </a:p>
          <a:p>
            <a:endParaRPr lang="es-ES" sz="2000" dirty="0"/>
          </a:p>
          <a:p>
            <a:endParaRPr lang="es-ES" sz="2000" dirty="0"/>
          </a:p>
          <a:p>
            <a:r>
              <a:rPr lang="es-ES" sz="2000" b="1" dirty="0"/>
              <a:t>Y ahora Ana nos va a hablar de OCIO INCLUSIVO</a:t>
            </a:r>
          </a:p>
        </p:txBody>
      </p:sp>
    </p:spTree>
    <p:extLst>
      <p:ext uri="{BB962C8B-B14F-4D97-AF65-F5344CB8AC3E}">
        <p14:creationId xmlns:p14="http://schemas.microsoft.com/office/powerpoint/2010/main" val="21534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A6851-F74E-66F7-C3EF-A7DE8D99127C}"/>
              </a:ext>
            </a:extLst>
          </p:cNvPr>
          <p:cNvSpPr>
            <a:spLocks noGrp="1"/>
          </p:cNvSpPr>
          <p:nvPr>
            <p:ph type="title"/>
          </p:nvPr>
        </p:nvSpPr>
        <p:spPr/>
        <p:txBody>
          <a:bodyPr/>
          <a:lstStyle/>
          <a:p>
            <a:r>
              <a:rPr lang="es-ES_tradnl" dirty="0"/>
              <a:t>HERRAMIENTAS, RECURSOS Y MATERIALES QUE FACILITAN EL ACCESO AL OCIO</a:t>
            </a:r>
            <a:endParaRPr lang="es-ES" dirty="0"/>
          </a:p>
        </p:txBody>
      </p:sp>
      <p:sp>
        <p:nvSpPr>
          <p:cNvPr id="3" name="Marcador de contenido 2">
            <a:extLst>
              <a:ext uri="{FF2B5EF4-FFF2-40B4-BE49-F238E27FC236}">
                <a16:creationId xmlns:a16="http://schemas.microsoft.com/office/drawing/2014/main" id="{13F3EF34-F8C2-50B1-475A-45903CFFEC3E}"/>
              </a:ext>
            </a:extLst>
          </p:cNvPr>
          <p:cNvSpPr>
            <a:spLocks noGrp="1"/>
          </p:cNvSpPr>
          <p:nvPr>
            <p:ph idx="1"/>
          </p:nvPr>
        </p:nvSpPr>
        <p:spPr/>
        <p:txBody>
          <a:bodyPr vert="horz" lIns="91440" tIns="45720" rIns="91440" bIns="45720" rtlCol="0" anchor="t">
            <a:normAutofit/>
          </a:bodyPr>
          <a:lstStyle/>
          <a:p>
            <a:r>
              <a:rPr lang="es-ES" sz="2000" dirty="0"/>
              <a:t>Para trabajar el acceso al ocio de las personas con discapacidad visual hemos de intervenir en cuatro aspectos principales: </a:t>
            </a:r>
          </a:p>
          <a:p>
            <a:r>
              <a:rPr lang="es-ES" sz="2000" dirty="0"/>
              <a:t>-	Adaptaciones tecnológicas y digitales.</a:t>
            </a:r>
          </a:p>
          <a:p>
            <a:r>
              <a:rPr lang="es-ES" sz="2000" dirty="0"/>
              <a:t>-	Adaptaciones físicas.</a:t>
            </a:r>
          </a:p>
          <a:p>
            <a:r>
              <a:rPr lang="es-ES" sz="2000" dirty="0"/>
              <a:t>-	Recursos humanos.</a:t>
            </a:r>
          </a:p>
          <a:p>
            <a:r>
              <a:rPr lang="es-ES" sz="2000" dirty="0"/>
              <a:t>-	Formatos accesibles.</a:t>
            </a:r>
          </a:p>
          <a:p>
            <a:endParaRPr lang="es-ES" dirty="0"/>
          </a:p>
        </p:txBody>
      </p:sp>
    </p:spTree>
    <p:extLst>
      <p:ext uri="{BB962C8B-B14F-4D97-AF65-F5344CB8AC3E}">
        <p14:creationId xmlns:p14="http://schemas.microsoft.com/office/powerpoint/2010/main" val="230656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BDA0B-A525-44BF-5718-CF99F00ED9E1}"/>
              </a:ext>
            </a:extLst>
          </p:cNvPr>
          <p:cNvSpPr>
            <a:spLocks noGrp="1"/>
          </p:cNvSpPr>
          <p:nvPr>
            <p:ph type="title"/>
          </p:nvPr>
        </p:nvSpPr>
        <p:spPr>
          <a:xfrm>
            <a:off x="677334" y="182880"/>
            <a:ext cx="8596668" cy="1320800"/>
          </a:xfrm>
        </p:spPr>
        <p:txBody>
          <a:bodyPr/>
          <a:lstStyle/>
          <a:p>
            <a:r>
              <a:rPr lang="es-ES_tradnl" dirty="0"/>
              <a:t>Tecnologías de acceso y adaptaciones digitales</a:t>
            </a:r>
            <a:endParaRPr lang="es-ES" dirty="0"/>
          </a:p>
        </p:txBody>
      </p:sp>
      <p:sp>
        <p:nvSpPr>
          <p:cNvPr id="3" name="Marcador de contenido 2">
            <a:extLst>
              <a:ext uri="{FF2B5EF4-FFF2-40B4-BE49-F238E27FC236}">
                <a16:creationId xmlns:a16="http://schemas.microsoft.com/office/drawing/2014/main" id="{57AF0423-94CD-C6F0-A438-185DD1C43D08}"/>
              </a:ext>
            </a:extLst>
          </p:cNvPr>
          <p:cNvSpPr>
            <a:spLocks noGrp="1"/>
          </p:cNvSpPr>
          <p:nvPr>
            <p:ph idx="1"/>
          </p:nvPr>
        </p:nvSpPr>
        <p:spPr>
          <a:xfrm>
            <a:off x="453814" y="1347789"/>
            <a:ext cx="9419628" cy="3880773"/>
          </a:xfrm>
        </p:spPr>
        <p:txBody>
          <a:bodyPr vert="horz" lIns="91440" tIns="45720" rIns="91440" bIns="45720" rtlCol="0" anchor="t">
            <a:noAutofit/>
          </a:bodyPr>
          <a:lstStyle/>
          <a:p>
            <a:pPr marL="457200">
              <a:lnSpc>
                <a:spcPct val="107000"/>
              </a:lnSpc>
            </a:pPr>
            <a:r>
              <a:rPr lang="es-ES" kern="0" dirty="0">
                <a:effectLst/>
                <a:latin typeface="+mj-lt"/>
                <a:ea typeface="Times New Roman" panose="02020603050405020304" pitchFamily="18" charset="0"/>
                <a:cs typeface="Times New Roman"/>
              </a:rPr>
              <a:t>Actualmente son una herramienta fundamental para disfrutar del ocio en un mundo cada vez más digitalizado. Desde la ONCE se ha creado un catálogo de valoraciones de APPS que se actualiza constantemente (</a:t>
            </a:r>
            <a:r>
              <a:rPr lang="es-ES" b="1" kern="0" dirty="0">
                <a:effectLst/>
                <a:latin typeface="+mj-lt"/>
                <a:ea typeface="Times New Roman" panose="02020603050405020304" pitchFamily="18" charset="0"/>
                <a:cs typeface="Times New Roman"/>
              </a:rPr>
              <a:t>disponible en Club ONCE</a:t>
            </a:r>
            <a:r>
              <a:rPr lang="es-ES" kern="0" dirty="0">
                <a:effectLst/>
                <a:latin typeface="+mj-lt"/>
                <a:ea typeface="Times New Roman" panose="02020603050405020304" pitchFamily="18" charset="0"/>
                <a:cs typeface="Times New Roman"/>
              </a:rPr>
              <a:t>). </a:t>
            </a:r>
          </a:p>
          <a:p>
            <a:pPr marL="457200">
              <a:lnSpc>
                <a:spcPct val="107000"/>
              </a:lnSpc>
            </a:pPr>
            <a:r>
              <a:rPr lang="es-ES" u="sng" kern="0" dirty="0">
                <a:latin typeface="+mj-lt"/>
                <a:ea typeface="Calibri" panose="020F0502020204030204" pitchFamily="34" charset="0"/>
                <a:cs typeface="Times New Roman"/>
              </a:rPr>
              <a:t>Concepto de Cultura Global (Ana)</a:t>
            </a:r>
            <a:endParaRPr lang="es-ES" u="sng" kern="100" dirty="0">
              <a:effectLst/>
              <a:latin typeface="+mj-lt"/>
              <a:ea typeface="Calibri" panose="020F0502020204030204" pitchFamily="34" charset="0"/>
              <a:cs typeface="Times New Roman"/>
            </a:endParaRPr>
          </a:p>
          <a:p>
            <a:pPr marL="457200">
              <a:lnSpc>
                <a:spcPct val="107000"/>
              </a:lnSpc>
              <a:spcAft>
                <a:spcPts val="800"/>
              </a:spcAft>
            </a:pPr>
            <a:r>
              <a:rPr lang="es-ES" kern="0" dirty="0">
                <a:effectLst/>
                <a:latin typeface="+mj-lt"/>
                <a:ea typeface="Times New Roman" panose="02020603050405020304" pitchFamily="18" charset="0"/>
                <a:cs typeface="Times New Roman"/>
              </a:rPr>
              <a:t>Además se interviene directamente con el usuario con discapacidad visual para formarle en el uso de las herramientas  tecnológicas.</a:t>
            </a:r>
            <a:endParaRPr lang="es-ES" kern="100" dirty="0">
              <a:effectLst/>
              <a:latin typeface="+mj-lt"/>
              <a:ea typeface="Calibri" panose="020F0502020204030204" pitchFamily="34" charset="0"/>
              <a:cs typeface="Times New Roman"/>
            </a:endParaRPr>
          </a:p>
          <a:p>
            <a:r>
              <a:rPr lang="es-ES" dirty="0">
                <a:latin typeface="+mj-lt"/>
              </a:rPr>
              <a:t>- Lectores de pantalla.</a:t>
            </a:r>
          </a:p>
          <a:p>
            <a:r>
              <a:rPr lang="es-ES" dirty="0">
                <a:latin typeface="+mj-lt"/>
              </a:rPr>
              <a:t>- Magnificadores de pantalla.</a:t>
            </a:r>
          </a:p>
          <a:p>
            <a:r>
              <a:rPr lang="es-ES" dirty="0">
                <a:latin typeface="+mj-lt"/>
              </a:rPr>
              <a:t>- Software de reconocimiento de voz.</a:t>
            </a:r>
          </a:p>
          <a:p>
            <a:r>
              <a:rPr lang="es-ES" dirty="0">
                <a:latin typeface="+mj-lt"/>
              </a:rPr>
              <a:t>- Aplicaciones móviles accesibles.</a:t>
            </a:r>
          </a:p>
          <a:p>
            <a:r>
              <a:rPr lang="es-ES" dirty="0">
                <a:latin typeface="+mj-lt"/>
              </a:rPr>
              <a:t>- Páginas web accesibles.</a:t>
            </a:r>
          </a:p>
          <a:p>
            <a:r>
              <a:rPr lang="es-ES" dirty="0">
                <a:latin typeface="+mj-lt"/>
              </a:rPr>
              <a:t>- Sistemas de navegación (interiores y exteriores).</a:t>
            </a:r>
          </a:p>
          <a:p>
            <a:r>
              <a:rPr lang="es-ES" dirty="0">
                <a:latin typeface="+mj-lt"/>
              </a:rPr>
              <a:t>- Realidad aumentada y realidad virtual.</a:t>
            </a:r>
          </a:p>
        </p:txBody>
      </p:sp>
    </p:spTree>
    <p:extLst>
      <p:ext uri="{BB962C8B-B14F-4D97-AF65-F5344CB8AC3E}">
        <p14:creationId xmlns:p14="http://schemas.microsoft.com/office/powerpoint/2010/main" val="145153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Freeform: Shape 1040">
            <a:extLst>
              <a:ext uri="{FF2B5EF4-FFF2-40B4-BE49-F238E27FC236}">
                <a16:creationId xmlns:a16="http://schemas.microsoft.com/office/drawing/2014/main" id="{D1B5A7A9-844F-449B-9F0B-ADA823A9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5859797" cy="334670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36" name="Picture 12" descr="Resultado de imagen de logo DRAGON NATURALLY SPEAKING">
            <a:extLst>
              <a:ext uri="{FF2B5EF4-FFF2-40B4-BE49-F238E27FC236}">
                <a16:creationId xmlns:a16="http://schemas.microsoft.com/office/drawing/2014/main" id="{97738AEA-6944-D8A3-83EA-6FD6F3C6F5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180" y="597602"/>
            <a:ext cx="3497232" cy="2334402"/>
          </a:xfrm>
          <a:prstGeom prst="rect">
            <a:avLst/>
          </a:pr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26EF3366-D369-4699-9224-92DF2A6BD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3433" y="244"/>
            <a:ext cx="5451847" cy="3346705"/>
          </a:xfrm>
          <a:custGeom>
            <a:avLst/>
            <a:gdLst>
              <a:gd name="connsiteX0" fmla="*/ 1549963 w 5451847"/>
              <a:gd name="connsiteY0" fmla="*/ 0 h 3346705"/>
              <a:gd name="connsiteX1" fmla="*/ 1555540 w 5451847"/>
              <a:gd name="connsiteY1" fmla="*/ 0 h 3346705"/>
              <a:gd name="connsiteX2" fmla="*/ 2621768 w 5451847"/>
              <a:gd name="connsiteY2" fmla="*/ 0 h 3346705"/>
              <a:gd name="connsiteX3" fmla="*/ 4832507 w 5451847"/>
              <a:gd name="connsiteY3" fmla="*/ 0 h 3346705"/>
              <a:gd name="connsiteX4" fmla="*/ 3282657 w 5451847"/>
              <a:gd name="connsiteY4" fmla="*/ 3346461 h 3346705"/>
              <a:gd name="connsiteX5" fmla="*/ 5451847 w 5451847"/>
              <a:gd name="connsiteY5" fmla="*/ 3346461 h 3346705"/>
              <a:gd name="connsiteX6" fmla="*/ 5451847 w 5451847"/>
              <a:gd name="connsiteY6" fmla="*/ 3346705 h 3346705"/>
              <a:gd name="connsiteX7" fmla="*/ 0 w 5451847"/>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1847" h="3346705">
                <a:moveTo>
                  <a:pt x="1549963" y="0"/>
                </a:moveTo>
                <a:lnTo>
                  <a:pt x="1555540" y="0"/>
                </a:lnTo>
                <a:lnTo>
                  <a:pt x="2621768" y="0"/>
                </a:lnTo>
                <a:lnTo>
                  <a:pt x="4832507" y="0"/>
                </a:lnTo>
                <a:lnTo>
                  <a:pt x="3282657" y="3346461"/>
                </a:lnTo>
                <a:lnTo>
                  <a:pt x="5451847" y="3346461"/>
                </a:lnTo>
                <a:lnTo>
                  <a:pt x="5451847"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Resultado de imagen de Nvda Lector De Pantalla Logo">
            <a:extLst>
              <a:ext uri="{FF2B5EF4-FFF2-40B4-BE49-F238E27FC236}">
                <a16:creationId xmlns:a16="http://schemas.microsoft.com/office/drawing/2014/main" id="{B1E55705-EB64-3E83-33FB-A8E5A70BD6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2447" y="657411"/>
            <a:ext cx="1496311" cy="2348755"/>
          </a:xfrm>
          <a:prstGeom prst="rect">
            <a:avLst/>
          </a:prstGeom>
          <a:noFill/>
          <a:extLst>
            <a:ext uri="{909E8E84-426E-40DD-AFC4-6F175D3DCCD1}">
              <a14:hiddenFill xmlns:a14="http://schemas.microsoft.com/office/drawing/2010/main">
                <a:solidFill>
                  <a:srgbClr val="FFFFFF"/>
                </a:solidFill>
              </a14:hiddenFill>
            </a:ext>
          </a:extLst>
        </p:spPr>
      </p:pic>
      <p:sp>
        <p:nvSpPr>
          <p:cNvPr id="1045" name="Freeform: Shape 1044">
            <a:extLst>
              <a:ext uri="{FF2B5EF4-FFF2-40B4-BE49-F238E27FC236}">
                <a16:creationId xmlns:a16="http://schemas.microsoft.com/office/drawing/2014/main" id="{1BC0FF49-4C2C-401A-A538-A520CA00E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7349" y="0"/>
            <a:ext cx="4224651" cy="3346705"/>
          </a:xfrm>
          <a:custGeom>
            <a:avLst/>
            <a:gdLst>
              <a:gd name="connsiteX0" fmla="*/ 1549963 w 4224651"/>
              <a:gd name="connsiteY0" fmla="*/ 0 h 3346705"/>
              <a:gd name="connsiteX1" fmla="*/ 1555540 w 4224651"/>
              <a:gd name="connsiteY1" fmla="*/ 0 h 3346705"/>
              <a:gd name="connsiteX2" fmla="*/ 2621768 w 4224651"/>
              <a:gd name="connsiteY2" fmla="*/ 0 h 3346705"/>
              <a:gd name="connsiteX3" fmla="*/ 4224651 w 4224651"/>
              <a:gd name="connsiteY3" fmla="*/ 0 h 3346705"/>
              <a:gd name="connsiteX4" fmla="*/ 4224651 w 4224651"/>
              <a:gd name="connsiteY4" fmla="*/ 3346705 h 3346705"/>
              <a:gd name="connsiteX5" fmla="*/ 0 w 422465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651" h="3346705">
                <a:moveTo>
                  <a:pt x="1549963" y="0"/>
                </a:moveTo>
                <a:lnTo>
                  <a:pt x="1555540" y="0"/>
                </a:lnTo>
                <a:lnTo>
                  <a:pt x="2621768" y="0"/>
                </a:lnTo>
                <a:lnTo>
                  <a:pt x="4224651" y="0"/>
                </a:lnTo>
                <a:lnTo>
                  <a:pt x="4224651"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Resultado de imagen de lector de pantalla jaws">
            <a:extLst>
              <a:ext uri="{FF2B5EF4-FFF2-40B4-BE49-F238E27FC236}">
                <a16:creationId xmlns:a16="http://schemas.microsoft.com/office/drawing/2014/main" id="{A58597DF-3A2B-6FF3-726C-3B1F1C9479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54776" y="981579"/>
            <a:ext cx="2267225" cy="1700418"/>
          </a:xfrm>
          <a:prstGeom prst="rect">
            <a:avLst/>
          </a:prstGeom>
          <a:noFill/>
          <a:extLst>
            <a:ext uri="{909E8E84-426E-40DD-AFC4-6F175D3DCCD1}">
              <a14:hiddenFill xmlns:a14="http://schemas.microsoft.com/office/drawing/2010/main">
                <a:solidFill>
                  <a:srgbClr val="FFFFFF"/>
                </a:solidFill>
              </a14:hiddenFill>
            </a:ext>
          </a:extLst>
        </p:spPr>
      </p:pic>
      <p:sp>
        <p:nvSpPr>
          <p:cNvPr id="1047" name="Freeform: Shape 1046">
            <a:extLst>
              <a:ext uri="{FF2B5EF4-FFF2-40B4-BE49-F238E27FC236}">
                <a16:creationId xmlns:a16="http://schemas.microsoft.com/office/drawing/2014/main" id="{F79205F4-89F3-4686-B966-BBF5CC998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11296"/>
            <a:ext cx="769856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32" name="Picture 8" descr="Resultado de imagen de LOGO zoomtext">
            <a:extLst>
              <a:ext uri="{FF2B5EF4-FFF2-40B4-BE49-F238E27FC236}">
                <a16:creationId xmlns:a16="http://schemas.microsoft.com/office/drawing/2014/main" id="{06DE8A36-68BA-1B14-F4F1-C00F3E8444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1032" y="4496506"/>
            <a:ext cx="5472544" cy="1313410"/>
          </a:xfrm>
          <a:prstGeom prst="rect">
            <a:avLst/>
          </a:prstGeom>
          <a:noFill/>
          <a:extLst>
            <a:ext uri="{909E8E84-426E-40DD-AFC4-6F175D3DCCD1}">
              <a14:hiddenFill xmlns:a14="http://schemas.microsoft.com/office/drawing/2010/main">
                <a:solidFill>
                  <a:srgbClr val="FFFFFF"/>
                </a:solidFill>
              </a14:hiddenFill>
            </a:ext>
          </a:extLst>
        </p:spPr>
      </p:pic>
      <p:sp>
        <p:nvSpPr>
          <p:cNvPr id="1049" name="Freeform: Shape 1048">
            <a:extLst>
              <a:ext uri="{FF2B5EF4-FFF2-40B4-BE49-F238E27FC236}">
                <a16:creationId xmlns:a16="http://schemas.microsoft.com/office/drawing/2014/main" id="{00DBC40C-EA02-4A4D-8449-A1FC9968D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090" y="3511296"/>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34" name="Picture 10" descr="Resultado de imagen de logo supernova MAGNIFICADOR">
            <a:extLst>
              <a:ext uri="{FF2B5EF4-FFF2-40B4-BE49-F238E27FC236}">
                <a16:creationId xmlns:a16="http://schemas.microsoft.com/office/drawing/2014/main" id="{344BC9B5-8760-1E8A-1F17-630F7BD018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0121" y="4670609"/>
            <a:ext cx="3651879" cy="98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9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A889A-731E-A5F8-199B-FBC475B1EBCB}"/>
              </a:ext>
            </a:extLst>
          </p:cNvPr>
          <p:cNvSpPr>
            <a:spLocks noGrp="1"/>
          </p:cNvSpPr>
          <p:nvPr>
            <p:ph type="title"/>
          </p:nvPr>
        </p:nvSpPr>
        <p:spPr/>
        <p:txBody>
          <a:bodyPr/>
          <a:lstStyle/>
          <a:p>
            <a:r>
              <a:rPr lang="es-ES_tradnl" dirty="0"/>
              <a:t>Recursos humanos y servicios de apoyo</a:t>
            </a:r>
            <a:endParaRPr lang="es-ES" dirty="0"/>
          </a:p>
        </p:txBody>
      </p:sp>
      <p:sp>
        <p:nvSpPr>
          <p:cNvPr id="3" name="Marcador de contenido 2">
            <a:extLst>
              <a:ext uri="{FF2B5EF4-FFF2-40B4-BE49-F238E27FC236}">
                <a16:creationId xmlns:a16="http://schemas.microsoft.com/office/drawing/2014/main" id="{268345CF-EF8B-2EE4-8D81-92C7F3E2050E}"/>
              </a:ext>
            </a:extLst>
          </p:cNvPr>
          <p:cNvSpPr>
            <a:spLocks noGrp="1"/>
          </p:cNvSpPr>
          <p:nvPr>
            <p:ph idx="1"/>
          </p:nvPr>
        </p:nvSpPr>
        <p:spPr/>
        <p:txBody>
          <a:bodyPr vert="horz" lIns="91440" tIns="45720" rIns="91440" bIns="45720" rtlCol="0" anchor="t">
            <a:normAutofit/>
          </a:bodyPr>
          <a:lstStyle/>
          <a:p>
            <a:r>
              <a:rPr lang="es-ES_tradnl" sz="2000" dirty="0"/>
              <a:t>Guías – intérpretes.</a:t>
            </a:r>
          </a:p>
          <a:p>
            <a:r>
              <a:rPr lang="es-ES_tradnl" sz="2000" dirty="0"/>
              <a:t>Personal de apoyo en museos y centros culturales.</a:t>
            </a:r>
          </a:p>
          <a:p>
            <a:r>
              <a:rPr lang="es-ES_tradnl" sz="2000" dirty="0"/>
              <a:t>Voluntarios.</a:t>
            </a:r>
          </a:p>
          <a:p>
            <a:r>
              <a:rPr lang="es-ES_tradnl" sz="2000" dirty="0"/>
              <a:t>Organizaciones y asociaciones.</a:t>
            </a:r>
          </a:p>
          <a:p>
            <a:r>
              <a:rPr lang="es-ES_tradnl" sz="2000" dirty="0"/>
              <a:t>Servicios de transcripción braille y macrotipos.</a:t>
            </a:r>
            <a:endParaRPr lang="es-ES" sz="2000" dirty="0"/>
          </a:p>
        </p:txBody>
      </p:sp>
    </p:spTree>
    <p:extLst>
      <p:ext uri="{BB962C8B-B14F-4D97-AF65-F5344CB8AC3E}">
        <p14:creationId xmlns:p14="http://schemas.microsoft.com/office/powerpoint/2010/main" val="248864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2162C-39FC-C4CB-A275-4E867F945B6A}"/>
              </a:ext>
            </a:extLst>
          </p:cNvPr>
          <p:cNvSpPr>
            <a:spLocks noGrp="1"/>
          </p:cNvSpPr>
          <p:nvPr>
            <p:ph type="title"/>
          </p:nvPr>
        </p:nvSpPr>
        <p:spPr>
          <a:xfrm>
            <a:off x="5536734" y="609600"/>
            <a:ext cx="3737268" cy="1320800"/>
          </a:xfrm>
        </p:spPr>
        <p:txBody>
          <a:bodyPr>
            <a:normAutofit/>
          </a:bodyPr>
          <a:lstStyle/>
          <a:p>
            <a:pPr>
              <a:lnSpc>
                <a:spcPct val="90000"/>
              </a:lnSpc>
            </a:pPr>
            <a:r>
              <a:rPr lang="es-ES_tradnl" sz="3100" dirty="0"/>
              <a:t>Entornos y espacios adaptados</a:t>
            </a:r>
            <a:endParaRPr lang="es-ES" sz="3100" dirty="0"/>
          </a:p>
        </p:txBody>
      </p:sp>
      <p:sp>
        <p:nvSpPr>
          <p:cNvPr id="3" name="Marcador de contenido 2">
            <a:extLst>
              <a:ext uri="{FF2B5EF4-FFF2-40B4-BE49-F238E27FC236}">
                <a16:creationId xmlns:a16="http://schemas.microsoft.com/office/drawing/2014/main" id="{65614A01-7434-1C4B-6727-96B0EA4C59CA}"/>
              </a:ext>
            </a:extLst>
          </p:cNvPr>
          <p:cNvSpPr>
            <a:spLocks noGrp="1"/>
          </p:cNvSpPr>
          <p:nvPr>
            <p:ph idx="1"/>
          </p:nvPr>
        </p:nvSpPr>
        <p:spPr>
          <a:xfrm>
            <a:off x="5209563" y="2160589"/>
            <a:ext cx="4064439" cy="3880773"/>
          </a:xfrm>
        </p:spPr>
        <p:txBody>
          <a:bodyPr vert="horz" lIns="91440" tIns="45720" rIns="91440" bIns="45720" rtlCol="0">
            <a:normAutofit/>
          </a:bodyPr>
          <a:lstStyle/>
          <a:p>
            <a:pPr marL="285750" indent="-285750">
              <a:buFont typeface="Wingdings" charset="2"/>
              <a:buChar char="Ø"/>
            </a:pPr>
            <a:r>
              <a:rPr lang="es-ES_tradnl" dirty="0"/>
              <a:t>Señalización táctil y sonora.</a:t>
            </a:r>
            <a:endParaRPr lang="en-US" dirty="0"/>
          </a:p>
          <a:p>
            <a:pPr marL="285750" indent="-285750">
              <a:buFont typeface="Wingdings" charset="2"/>
              <a:buChar char="Ø"/>
            </a:pPr>
            <a:r>
              <a:rPr lang="es-ES_tradnl" dirty="0"/>
              <a:t>Pavimentos podotáctiles.</a:t>
            </a:r>
          </a:p>
          <a:p>
            <a:pPr marL="285750" indent="-285750">
              <a:buFont typeface="Wingdings" charset="2"/>
              <a:buChar char="Ø"/>
            </a:pPr>
            <a:r>
              <a:rPr lang="es-ES_tradnl" dirty="0"/>
              <a:t>Iluminación adecuada.</a:t>
            </a:r>
          </a:p>
          <a:p>
            <a:pPr marL="285750" indent="-285750">
              <a:buFont typeface="Wingdings" charset="2"/>
              <a:buChar char="Ø"/>
            </a:pPr>
            <a:r>
              <a:rPr lang="es-ES_tradnl" dirty="0"/>
              <a:t>Mobiliario accesible.</a:t>
            </a:r>
          </a:p>
          <a:p>
            <a:pPr marL="285750" indent="-285750">
              <a:buFont typeface="Wingdings" charset="2"/>
              <a:buChar char="Ø"/>
            </a:pPr>
            <a:r>
              <a:rPr lang="es-ES_tradnl" dirty="0"/>
              <a:t>Espacios con buena acústica.</a:t>
            </a:r>
            <a:endParaRPr lang="es-ES" dirty="0"/>
          </a:p>
        </p:txBody>
      </p:sp>
      <p:pic>
        <p:nvPicPr>
          <p:cNvPr id="2050" name="Picture 2" descr="Resultado de imagen de SEÑALIZACIÓN PODOTÁCTIL">
            <a:extLst>
              <a:ext uri="{FF2B5EF4-FFF2-40B4-BE49-F238E27FC236}">
                <a16:creationId xmlns:a16="http://schemas.microsoft.com/office/drawing/2014/main" id="{2B3DE56E-A1DA-3FF1-CCC8-11BAD0F46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52" r="2951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5" name="Isosceles Triangle 205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9932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00BAC-F831-22FE-9308-6DF276CB327E}"/>
              </a:ext>
            </a:extLst>
          </p:cNvPr>
          <p:cNvSpPr>
            <a:spLocks noGrp="1"/>
          </p:cNvSpPr>
          <p:nvPr>
            <p:ph type="title"/>
          </p:nvPr>
        </p:nvSpPr>
        <p:spPr>
          <a:xfrm>
            <a:off x="4159225" y="609600"/>
            <a:ext cx="5114776" cy="1320800"/>
          </a:xfrm>
        </p:spPr>
        <p:txBody>
          <a:bodyPr>
            <a:normAutofit/>
          </a:bodyPr>
          <a:lstStyle/>
          <a:p>
            <a:r>
              <a:rPr lang="es-ES_tradnl" dirty="0"/>
              <a:t>Materiales y formatos accesibles</a:t>
            </a:r>
            <a:endParaRPr lang="es-ES" dirty="0"/>
          </a:p>
        </p:txBody>
      </p:sp>
      <p:pic>
        <p:nvPicPr>
          <p:cNvPr id="3076" name="Picture 4" descr="Resultado de imagen de balón sonoro para ciegos">
            <a:extLst>
              <a:ext uri="{FF2B5EF4-FFF2-40B4-BE49-F238E27FC236}">
                <a16:creationId xmlns:a16="http://schemas.microsoft.com/office/drawing/2014/main" id="{52172560-C1A8-FAEE-CE71-05325797A924}"/>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t="22723" r="-2" b="20315"/>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Resultado de imagen de OBRAS DE ARTE TÁCTILES">
            <a:extLst>
              <a:ext uri="{FF2B5EF4-FFF2-40B4-BE49-F238E27FC236}">
                <a16:creationId xmlns:a16="http://schemas.microsoft.com/office/drawing/2014/main" id="{B4DCA752-E1FA-AE40-8213-B5564FBA55F1}"/>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4912" r="1" b="1"/>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Resultado de imagen de JUEGOS DE MESA ADAPTADOS CIEGOS">
            <a:extLst>
              <a:ext uri="{FF2B5EF4-FFF2-40B4-BE49-F238E27FC236}">
                <a16:creationId xmlns:a16="http://schemas.microsoft.com/office/drawing/2014/main" id="{4255F961-BF99-7B9E-7B8B-6AB7113E205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t="8949" r="-4" b="9828"/>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3083"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085" name="Straight Connector 3084">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89"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0C348DC1-7AB4-8CF8-1F52-D17FF5B8B9B6}"/>
              </a:ext>
            </a:extLst>
          </p:cNvPr>
          <p:cNvSpPr>
            <a:spLocks noGrp="1"/>
          </p:cNvSpPr>
          <p:nvPr>
            <p:ph idx="1"/>
          </p:nvPr>
        </p:nvSpPr>
        <p:spPr>
          <a:xfrm>
            <a:off x="4159225" y="2160589"/>
            <a:ext cx="5114776" cy="3880773"/>
          </a:xfrm>
        </p:spPr>
        <p:txBody>
          <a:bodyPr vert="horz" lIns="91440" tIns="45720" rIns="91440" bIns="45720" rtlCol="0">
            <a:normAutofit/>
          </a:bodyPr>
          <a:lstStyle/>
          <a:p>
            <a:r>
              <a:rPr lang="es-ES_tradnl" dirty="0"/>
              <a:t>Libros y revistas en braille.</a:t>
            </a:r>
          </a:p>
          <a:p>
            <a:r>
              <a:rPr lang="es-ES_tradnl" dirty="0"/>
              <a:t>Audiolibros.</a:t>
            </a:r>
          </a:p>
          <a:p>
            <a:r>
              <a:rPr lang="es-ES_tradnl" dirty="0"/>
              <a:t>Libros electrónicos accesibles (ePub).</a:t>
            </a:r>
          </a:p>
          <a:p>
            <a:r>
              <a:rPr lang="es-ES_tradnl" dirty="0"/>
              <a:t>Juegos de mesa adaptados.</a:t>
            </a:r>
          </a:p>
          <a:p>
            <a:r>
              <a:rPr lang="es-ES_tradnl" dirty="0"/>
              <a:t>Materiales deportivos adaptados.</a:t>
            </a:r>
          </a:p>
          <a:p>
            <a:r>
              <a:rPr lang="es-ES_tradnl" dirty="0"/>
              <a:t>Obras de arte táctiles.</a:t>
            </a:r>
          </a:p>
          <a:p>
            <a:r>
              <a:rPr lang="es-ES_tradnl" dirty="0"/>
              <a:t>Mapas y planos en relieve.</a:t>
            </a:r>
          </a:p>
          <a:p>
            <a:r>
              <a:rPr lang="es-ES_tradnl" dirty="0"/>
              <a:t>Guías, folletos, cartas de restaurantes en braille o macrotipo.</a:t>
            </a:r>
          </a:p>
          <a:p>
            <a:r>
              <a:rPr lang="es-ES_tradnl" dirty="0"/>
              <a:t>Audiodescripción.</a:t>
            </a:r>
            <a:endParaRPr lang="es-ES" dirty="0"/>
          </a:p>
        </p:txBody>
      </p:sp>
    </p:spTree>
    <p:extLst>
      <p:ext uri="{BB962C8B-B14F-4D97-AF65-F5344CB8AC3E}">
        <p14:creationId xmlns:p14="http://schemas.microsoft.com/office/powerpoint/2010/main" val="73891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AA9729-C161-EF9E-9233-64AB99DB70A3}"/>
              </a:ext>
            </a:extLst>
          </p:cNvPr>
          <p:cNvSpPr>
            <a:spLocks noGrp="1"/>
          </p:cNvSpPr>
          <p:nvPr>
            <p:ph idx="1"/>
          </p:nvPr>
        </p:nvSpPr>
        <p:spPr/>
        <p:txBody>
          <a:bodyPr vert="horz" lIns="91440" tIns="45720" rIns="91440" bIns="45720" rtlCol="0" anchor="t">
            <a:normAutofit/>
          </a:bodyPr>
          <a:lstStyle/>
          <a:p>
            <a:r>
              <a:rPr lang="es-ES" sz="2000" dirty="0"/>
              <a:t>La combinación de estas herramientas, recursos y materiales es fundamental para garantizar que las personas con discapacidad visual puedan disfrutar plenamente de una amplia gama de actividades de ocio, promoviendo su inclusión social, bienestar y calidad de vida. Es crucial seguir invirtiendo en investigación, desarrollo y sensibilización para continuar mejorando la accesibilidad en el ámbito del ocio.</a:t>
            </a:r>
          </a:p>
        </p:txBody>
      </p:sp>
    </p:spTree>
    <p:extLst>
      <p:ext uri="{BB962C8B-B14F-4D97-AF65-F5344CB8AC3E}">
        <p14:creationId xmlns:p14="http://schemas.microsoft.com/office/powerpoint/2010/main" val="376356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EFD0D-B122-2F9E-5DE1-89386AF1E552}"/>
              </a:ext>
            </a:extLst>
          </p:cNvPr>
          <p:cNvSpPr>
            <a:spLocks noGrp="1"/>
          </p:cNvSpPr>
          <p:nvPr>
            <p:ph type="title"/>
          </p:nvPr>
        </p:nvSpPr>
        <p:spPr/>
        <p:txBody>
          <a:bodyPr/>
          <a:lstStyle/>
          <a:p>
            <a:r>
              <a:rPr lang="es-ES_tradnl" dirty="0"/>
              <a:t>Importancia del Ocio en la personas con Discapacidad visual.</a:t>
            </a:r>
            <a:endParaRPr lang="es-ES" dirty="0"/>
          </a:p>
        </p:txBody>
      </p:sp>
      <p:sp>
        <p:nvSpPr>
          <p:cNvPr id="3" name="Marcador de contenido 2">
            <a:extLst>
              <a:ext uri="{FF2B5EF4-FFF2-40B4-BE49-F238E27FC236}">
                <a16:creationId xmlns:a16="http://schemas.microsoft.com/office/drawing/2014/main" id="{85878006-C57A-4FF5-0E34-34708CBD67C8}"/>
              </a:ext>
            </a:extLst>
          </p:cNvPr>
          <p:cNvSpPr>
            <a:spLocks noGrp="1"/>
          </p:cNvSpPr>
          <p:nvPr>
            <p:ph idx="1"/>
          </p:nvPr>
        </p:nvSpPr>
        <p:spPr/>
        <p:txBody>
          <a:bodyPr vert="horz" lIns="91440" tIns="45720" rIns="91440" bIns="45720" rtlCol="0" anchor="t">
            <a:normAutofit/>
          </a:bodyPr>
          <a:lstStyle/>
          <a:p>
            <a:pPr>
              <a:lnSpc>
                <a:spcPts val="2100"/>
              </a:lnSpc>
              <a:spcAft>
                <a:spcPts val="800"/>
              </a:spcAft>
              <a:tabLst>
                <a:tab pos="2790825" algn="l"/>
              </a:tabLst>
            </a:pPr>
            <a:r>
              <a:rPr lang="es-ES" sz="2000" b="1" kern="0" dirty="0">
                <a:effectLst/>
                <a:latin typeface="Trebuchet MS" panose="020B0603020202020204" pitchFamily="34" charset="0"/>
                <a:ea typeface="Times New Roman" panose="02020603050405020304" pitchFamily="18" charset="0"/>
                <a:cs typeface="Times New Roman"/>
              </a:rPr>
              <a:t>“</a:t>
            </a:r>
            <a:r>
              <a:rPr lang="es-ES" sz="2000" kern="0" dirty="0">
                <a:effectLst/>
                <a:latin typeface="Trebuchet MS" panose="020B0603020202020204" pitchFamily="34" charset="0"/>
                <a:ea typeface="Times New Roman" panose="02020603050405020304" pitchFamily="18" charset="0"/>
                <a:cs typeface="Times New Roman"/>
              </a:rPr>
              <a:t>Las asociaciones y otros agentes, además de proponer y ofertar actividades, y de facilitar la participación en la comunidad, tienen, en el ámbito del ocio, otras importantes tareas que acometer. Por ejemplo</a:t>
            </a:r>
            <a:r>
              <a:rPr lang="es-ES" sz="2000" b="1" kern="0" dirty="0">
                <a:effectLst/>
                <a:latin typeface="Trebuchet MS" panose="020B0603020202020204" pitchFamily="34" charset="0"/>
                <a:ea typeface="Times New Roman" panose="02020603050405020304" pitchFamily="18" charset="0"/>
                <a:cs typeface="Times New Roman"/>
              </a:rPr>
              <a:t>, los programas de educación del ocio, que ayudan a tomar conciencia de los beneficios del ocio, a trabajar sobre la eliminación de barreras de carácter personal (como las atribuciones negativas o la falta de habilidades), a mejorar el conocimiento de los recursos comunitarios, etc. son una importante modalidad de intervención en el ámbito del logro de un pleno disfrute del ocio. </a:t>
            </a:r>
            <a:endParaRPr lang="es-ES" sz="2000" b="1" kern="100" dirty="0">
              <a:effectLst/>
              <a:latin typeface="Trebuchet MS" panose="020B0603020202020204" pitchFamily="34" charset="0"/>
              <a:ea typeface="Calibri" panose="020F0502020204030204" pitchFamily="34" charset="0"/>
              <a:cs typeface="Times New Roman"/>
            </a:endParaRPr>
          </a:p>
          <a:p>
            <a:r>
              <a:rPr lang="es-ES" sz="1800" kern="0" dirty="0">
                <a:effectLst/>
                <a:latin typeface="Trebuchet MS" panose="020B0603020202020204" pitchFamily="34" charset="0"/>
                <a:ea typeface="Times New Roman" panose="02020603050405020304" pitchFamily="18" charset="0"/>
                <a:cs typeface="Times New Roman"/>
              </a:rPr>
              <a:t>(Dattilo y Murphy, 1991</a:t>
            </a:r>
            <a:r>
              <a:rPr lang="es-ES" sz="1800" kern="0" dirty="0">
                <a:solidFill>
                  <a:srgbClr val="71777D"/>
                </a:solidFill>
                <a:effectLst/>
                <a:latin typeface="Trebuchet MS" panose="020B0603020202020204" pitchFamily="34" charset="0"/>
                <a:ea typeface="Times New Roman" panose="02020603050405020304" pitchFamily="18" charset="0"/>
                <a:cs typeface="Times New Roman"/>
              </a:rPr>
              <a:t> </a:t>
            </a:r>
            <a:r>
              <a:rPr lang="es-ES" sz="1800" i="1" u="sng" kern="0" dirty="0">
                <a:solidFill>
                  <a:srgbClr val="0563C1"/>
                </a:solidFill>
                <a:effectLst/>
                <a:latin typeface="Trebuchet MS" panose="020B0603020202020204" pitchFamily="34" charset="0"/>
                <a:ea typeface="Times New Roman" panose="02020603050405020304" pitchFamily="18" charset="0"/>
                <a:cs typeface="Arial"/>
                <a:hlinkClick r:id="rId2"/>
              </a:rPr>
              <a:t>Leisure Education Program Planning : A Systematic Approach</a:t>
            </a:r>
            <a:r>
              <a:rPr lang="es-ES" sz="1800" kern="0" dirty="0">
                <a:effectLst/>
                <a:latin typeface="Trebuchet MS" panose="020B0603020202020204" pitchFamily="34" charset="0"/>
                <a:ea typeface="Times New Roman" panose="02020603050405020304" pitchFamily="18" charset="0"/>
                <a:cs typeface="Times New Roman"/>
              </a:rPr>
              <a:t> )”</a:t>
            </a:r>
            <a:endParaRPr lang="es-ES" dirty="0">
              <a:latin typeface="Trebuchet MS" panose="020B0603020202020204" pitchFamily="34" charset="0"/>
              <a:cs typeface="Times New Roman"/>
            </a:endParaRPr>
          </a:p>
        </p:txBody>
      </p:sp>
    </p:spTree>
    <p:extLst>
      <p:ext uri="{BB962C8B-B14F-4D97-AF65-F5344CB8AC3E}">
        <p14:creationId xmlns:p14="http://schemas.microsoft.com/office/powerpoint/2010/main" val="356031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BC52F-B5F8-96CA-6A91-DC3ADAC5CD77}"/>
              </a:ext>
            </a:extLst>
          </p:cNvPr>
          <p:cNvSpPr>
            <a:spLocks noGrp="1"/>
          </p:cNvSpPr>
          <p:nvPr>
            <p:ph type="title"/>
          </p:nvPr>
        </p:nvSpPr>
        <p:spPr/>
        <p:txBody>
          <a:bodyPr>
            <a:normAutofit fontScale="90000"/>
          </a:bodyPr>
          <a:lstStyle/>
          <a:p>
            <a:pPr>
              <a:lnSpc>
                <a:spcPct val="107000"/>
              </a:lnSpc>
              <a:spcAft>
                <a:spcPts val="800"/>
              </a:spcAft>
            </a:pPr>
            <a:r>
              <a:rPr lang="es-ES" sz="3600" kern="100" dirty="0">
                <a:effectLst/>
                <a:latin typeface="Arial" panose="020B0604020202020204" pitchFamily="34" charset="0"/>
                <a:ea typeface="Times New Roman" panose="02020603050405020304" pitchFamily="18" charset="0"/>
                <a:cs typeface="Times New Roman" panose="02020603050405020304" pitchFamily="18" charset="0"/>
              </a:rPr>
              <a:t>Compartir el ocio con personas sin discapacidad visual: importancia de la socialización y creación de redes de apoyo.</a:t>
            </a:r>
            <a:br>
              <a:rPr lang="es-E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15C1478D-5F6C-B835-A43E-1FB9D75F2D09}"/>
              </a:ext>
            </a:extLst>
          </p:cNvPr>
          <p:cNvSpPr>
            <a:spLocks noGrp="1"/>
          </p:cNvSpPr>
          <p:nvPr>
            <p:ph idx="1"/>
          </p:nvPr>
        </p:nvSpPr>
        <p:spPr>
          <a:xfrm>
            <a:off x="790350" y="2150314"/>
            <a:ext cx="8596668" cy="4301857"/>
          </a:xfrm>
        </p:spPr>
        <p:txBody>
          <a:bodyPr>
            <a:normAutofit lnSpcReduction="10000"/>
          </a:bodyPr>
          <a:lstStyle/>
          <a:p>
            <a:pPr marL="0" indent="0">
              <a:lnSpc>
                <a:spcPct val="107000"/>
              </a:lnSpc>
              <a:spcAft>
                <a:spcPts val="800"/>
              </a:spcAft>
              <a:buNone/>
            </a:pPr>
            <a:r>
              <a:rPr lang="es-ES" kern="0" dirty="0">
                <a:effectLst/>
                <a:latin typeface="+mj-lt"/>
                <a:ea typeface="Times New Roman" panose="02020603050405020304" pitchFamily="18" charset="0"/>
                <a:cs typeface="Times New Roman" panose="02020603050405020304" pitchFamily="18" charset="0"/>
              </a:rPr>
              <a:t>Compartir el ocio con personas sin discapacidad visual es de vital importancia para la socialización y la creación de redes de apoyo para las personas con discapacidad visual. </a:t>
            </a:r>
          </a:p>
          <a:p>
            <a:pPr marL="0" indent="0">
              <a:lnSpc>
                <a:spcPct val="107000"/>
              </a:lnSpc>
              <a:spcAft>
                <a:spcPts val="800"/>
              </a:spcAft>
              <a:buNone/>
            </a:pPr>
            <a:r>
              <a:rPr lang="es-ES" kern="0" dirty="0">
                <a:latin typeface="+mj-lt"/>
                <a:ea typeface="Times New Roman" panose="02020603050405020304" pitchFamily="18" charset="0"/>
                <a:cs typeface="Times New Roman" panose="02020603050405020304" pitchFamily="18" charset="0"/>
              </a:rPr>
              <a:t>Si hablamos del entorno educativo es el espacio del recreo el crisol en el que cuajar todo lo que vamos a comentar a continuación. </a:t>
            </a:r>
          </a:p>
          <a:p>
            <a:pPr marL="0" indent="0">
              <a:lnSpc>
                <a:spcPct val="107000"/>
              </a:lnSpc>
              <a:spcAft>
                <a:spcPts val="800"/>
              </a:spcAft>
              <a:buNone/>
            </a:pPr>
            <a:r>
              <a:rPr lang="es-ES" b="1" kern="0" dirty="0">
                <a:latin typeface="+mj-lt"/>
                <a:ea typeface="Times New Roman" panose="02020603050405020304" pitchFamily="18" charset="0"/>
                <a:cs typeface="Times New Roman" panose="02020603050405020304" pitchFamily="18" charset="0"/>
              </a:rPr>
              <a:t>Un recreo inclusivo </a:t>
            </a:r>
            <a:r>
              <a:rPr lang="es-ES" kern="0" dirty="0">
                <a:latin typeface="+mj-lt"/>
                <a:ea typeface="Times New Roman" panose="02020603050405020304" pitchFamily="18" charset="0"/>
                <a:cs typeface="Times New Roman" panose="02020603050405020304" pitchFamily="18" charset="0"/>
              </a:rPr>
              <a:t>favorece la sensibilización de toda la comunidad escolar, el apoyo de los compañeros, la participación activa del alumno con discapacidad visual, la flexibilización y adaptación de las normas, el aprendizaje de una comunicación eficaz, el fomento de la autonomía… y, algo fundamental, el involucrar a los profesionales para obtener ideas y estrategias específicas así como una participación activa.</a:t>
            </a:r>
          </a:p>
          <a:p>
            <a:pPr marL="0" indent="0">
              <a:lnSpc>
                <a:spcPct val="107000"/>
              </a:lnSpc>
              <a:spcAft>
                <a:spcPts val="800"/>
              </a:spcAft>
              <a:buNone/>
            </a:pPr>
            <a:r>
              <a:rPr lang="es-ES" kern="0" dirty="0">
                <a:effectLst/>
                <a:latin typeface="+mj-lt"/>
                <a:ea typeface="Times New Roman" panose="02020603050405020304" pitchFamily="18" charset="0"/>
                <a:cs typeface="Times New Roman" panose="02020603050405020304" pitchFamily="18" charset="0"/>
              </a:rPr>
              <a:t>Esta interacción ofrece beneficios significativos en múltiples niveles:</a:t>
            </a:r>
            <a:endParaRPr lang="es-ES" kern="100" dirty="0">
              <a:effectLst/>
              <a:latin typeface="+mj-lt"/>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36612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44425B-6C7C-0B93-761A-6D2720E923FD}"/>
              </a:ext>
            </a:extLst>
          </p:cNvPr>
          <p:cNvSpPr>
            <a:spLocks noGrp="1"/>
          </p:cNvSpPr>
          <p:nvPr>
            <p:ph idx="1"/>
          </p:nvPr>
        </p:nvSpPr>
        <p:spPr>
          <a:xfrm>
            <a:off x="656786" y="1272855"/>
            <a:ext cx="8596668" cy="4110962"/>
          </a:xfrm>
        </p:spPr>
        <p:txBody>
          <a:bodyPr>
            <a:normAutofit fontScale="92500" lnSpcReduction="10000"/>
          </a:bodyPr>
          <a:lstStyle/>
          <a:p>
            <a:pPr>
              <a:lnSpc>
                <a:spcPct val="107000"/>
              </a:lnSpc>
              <a:spcAft>
                <a:spcPts val="800"/>
              </a:spcAft>
            </a:pPr>
            <a:r>
              <a:rPr lang="es-ES" sz="1800" b="1" kern="0" dirty="0">
                <a:effectLst/>
                <a:latin typeface="+mj-lt"/>
                <a:ea typeface="Times New Roman" panose="02020603050405020304" pitchFamily="18" charset="0"/>
                <a:cs typeface="Times New Roman" panose="02020603050405020304" pitchFamily="18" charset="0"/>
              </a:rPr>
              <a:t>1</a:t>
            </a:r>
            <a:r>
              <a:rPr lang="es-ES" sz="1900" b="1" kern="0" dirty="0">
                <a:effectLst/>
                <a:latin typeface="+mj-lt"/>
                <a:ea typeface="Times New Roman" panose="02020603050405020304" pitchFamily="18" charset="0"/>
                <a:cs typeface="Times New Roman" panose="02020603050405020304" pitchFamily="18" charset="0"/>
              </a:rPr>
              <a:t>. Fomenta la Inclusión Social:</a:t>
            </a:r>
            <a:endParaRPr lang="es-ES" sz="19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900" b="1" kern="0" dirty="0">
                <a:effectLst/>
                <a:latin typeface="+mj-lt"/>
                <a:ea typeface="Times New Roman" panose="02020603050405020304" pitchFamily="18" charset="0"/>
                <a:cs typeface="Times New Roman" panose="02020603050405020304" pitchFamily="18" charset="0"/>
              </a:rPr>
              <a:t>Rompe barreras y estereotipos:</a:t>
            </a:r>
            <a:r>
              <a:rPr lang="es-ES" sz="1900" kern="0" dirty="0">
                <a:effectLst/>
                <a:latin typeface="+mj-lt"/>
                <a:ea typeface="Times New Roman" panose="02020603050405020304" pitchFamily="18" charset="0"/>
                <a:cs typeface="Times New Roman" panose="02020603050405020304" pitchFamily="18" charset="0"/>
              </a:rPr>
              <a:t> ayuda a derribar las barreras físicas y actitudinales que pueden aislar a las personas con discapacidad visual. Permite que las personas sin discapacidad visual conozcan de primera mano las capacidades y los desafíos de sus compañeros, desmitificando estereotipos y prejuicios.</a:t>
            </a:r>
            <a:endParaRPr lang="es-ES" sz="19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900" b="1" kern="0" dirty="0">
                <a:effectLst/>
                <a:latin typeface="+mj-lt"/>
                <a:ea typeface="Times New Roman" panose="02020603050405020304" pitchFamily="18" charset="0"/>
                <a:cs typeface="Times New Roman" panose="02020603050405020304" pitchFamily="18" charset="0"/>
              </a:rPr>
              <a:t>Normaliza la diferencia:</a:t>
            </a:r>
            <a:r>
              <a:rPr lang="es-ES" sz="1900" kern="0" dirty="0">
                <a:effectLst/>
                <a:latin typeface="+mj-lt"/>
                <a:ea typeface="Times New Roman" panose="02020603050405020304" pitchFamily="18" charset="0"/>
                <a:cs typeface="Times New Roman" panose="02020603050405020304" pitchFamily="18" charset="0"/>
              </a:rPr>
              <a:t> Al compartir experiencias cotidianas como ir al cine, a un concierto o practicar un deporte, se normaliza la presencia y la participación de las personas con discapacidad visual en la sociedad.</a:t>
            </a:r>
            <a:endParaRPr lang="es-ES" sz="19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900" b="1" kern="0" dirty="0">
                <a:effectLst/>
                <a:latin typeface="+mj-lt"/>
                <a:ea typeface="Times New Roman" panose="02020603050405020304" pitchFamily="18" charset="0"/>
                <a:cs typeface="Times New Roman" panose="02020603050405020304" pitchFamily="18" charset="0"/>
              </a:rPr>
              <a:t>Promueve un sentido de pertenencia:</a:t>
            </a:r>
            <a:r>
              <a:rPr lang="es-ES" sz="1900" kern="0" dirty="0">
                <a:effectLst/>
                <a:latin typeface="+mj-lt"/>
                <a:ea typeface="Times New Roman" panose="02020603050405020304" pitchFamily="18" charset="0"/>
                <a:cs typeface="Times New Roman" panose="02020603050405020304" pitchFamily="18" charset="0"/>
              </a:rPr>
              <a:t> La inclusión en grupos de ocio mixtos fortalece el sentimiento de pertenencia a la comunidad y reduce la sensación de aislamiento.</a:t>
            </a:r>
            <a:endParaRPr lang="es-ES" sz="1900" kern="100" dirty="0">
              <a:effectLst/>
              <a:latin typeface="+mj-lt"/>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16365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837036-464F-0F54-C3E0-947588AEAB8E}"/>
              </a:ext>
            </a:extLst>
          </p:cNvPr>
          <p:cNvSpPr>
            <a:spLocks noGrp="1"/>
          </p:cNvSpPr>
          <p:nvPr>
            <p:ph idx="1"/>
          </p:nvPr>
        </p:nvSpPr>
        <p:spPr>
          <a:xfrm>
            <a:off x="656785" y="1488613"/>
            <a:ext cx="8596668" cy="3880773"/>
          </a:xfrm>
        </p:spPr>
        <p:txBody>
          <a:bodyPr>
            <a:normAutofit fontScale="92500" lnSpcReduction="20000"/>
          </a:bodyPr>
          <a:lstStyle/>
          <a:p>
            <a:pPr>
              <a:lnSpc>
                <a:spcPct val="107000"/>
              </a:lnSpc>
              <a:spcAft>
                <a:spcPts val="800"/>
              </a:spcAft>
            </a:pPr>
            <a:r>
              <a:rPr lang="es-ES" sz="1900" b="1" kern="0" dirty="0">
                <a:effectLst/>
                <a:latin typeface="+mj-lt"/>
                <a:ea typeface="Times New Roman" panose="02020603050405020304" pitchFamily="18" charset="0"/>
                <a:cs typeface="Times New Roman" panose="02020603050405020304" pitchFamily="18" charset="0"/>
              </a:rPr>
              <a:t>2. Enriquece la Socialización y la Comunicación:</a:t>
            </a:r>
            <a:endParaRPr lang="es-ES" sz="19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900" b="1" kern="0" dirty="0">
                <a:effectLst/>
                <a:latin typeface="+mj-lt"/>
                <a:ea typeface="Times New Roman" panose="02020603050405020304" pitchFamily="18" charset="0"/>
                <a:cs typeface="Times New Roman" panose="02020603050405020304" pitchFamily="18" charset="0"/>
              </a:rPr>
              <a:t>Amplía los círculos sociales:</a:t>
            </a:r>
            <a:r>
              <a:rPr lang="es-ES" sz="1900" kern="0" dirty="0">
                <a:effectLst/>
                <a:latin typeface="+mj-lt"/>
                <a:ea typeface="Times New Roman" panose="02020603050405020304" pitchFamily="18" charset="0"/>
                <a:cs typeface="Times New Roman" panose="02020603050405020304" pitchFamily="18" charset="0"/>
              </a:rPr>
              <a:t> Participar en actividades de ocio compartidas brinda la oportunidad de conocer a nuevas personas y expandir los círculos sociales más allá de otros individuos con discapacidad visual o profesionales de apoyo.</a:t>
            </a:r>
            <a:endParaRPr lang="es-ES" sz="19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900" b="1" kern="0" dirty="0">
                <a:effectLst/>
                <a:latin typeface="+mj-lt"/>
                <a:ea typeface="Times New Roman" panose="02020603050405020304" pitchFamily="18" charset="0"/>
                <a:cs typeface="Times New Roman" panose="02020603050405020304" pitchFamily="18" charset="0"/>
              </a:rPr>
              <a:t>Mejora las habilidades sociales:</a:t>
            </a:r>
            <a:r>
              <a:rPr lang="es-ES" sz="1900" kern="0" dirty="0">
                <a:effectLst/>
                <a:latin typeface="+mj-lt"/>
                <a:ea typeface="Times New Roman" panose="02020603050405020304" pitchFamily="18" charset="0"/>
                <a:cs typeface="Times New Roman" panose="02020603050405020304" pitchFamily="18" charset="0"/>
              </a:rPr>
              <a:t> La interacción natural y espontánea durante el ocio fomenta el desarrollo y mantenimiento de habilidades sociales importantes, como la comunicación, la cooperación, la empatía y la resolución de conflictos.</a:t>
            </a:r>
            <a:endParaRPr lang="es-ES" sz="19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900" b="1" kern="0" dirty="0">
                <a:effectLst/>
                <a:latin typeface="+mj-lt"/>
                <a:ea typeface="Times New Roman" panose="02020603050405020304" pitchFamily="18" charset="0"/>
                <a:cs typeface="Times New Roman" panose="02020603050405020304" pitchFamily="18" charset="0"/>
              </a:rPr>
              <a:t>Diversifica las conversaciones y los intereses:</a:t>
            </a:r>
            <a:r>
              <a:rPr lang="es-ES" sz="1900" kern="0" dirty="0">
                <a:effectLst/>
                <a:latin typeface="+mj-lt"/>
                <a:ea typeface="Times New Roman" panose="02020603050405020304" pitchFamily="18" charset="0"/>
                <a:cs typeface="Times New Roman" panose="02020603050405020304" pitchFamily="18" charset="0"/>
              </a:rPr>
              <a:t> Compartir el ocio con personas con diferentes experiencias y perspectivas enriquece las conversaciones y expone a nuevos intereses y aficiones.</a:t>
            </a:r>
            <a:endParaRPr lang="es-ES" sz="1900" kern="100" dirty="0">
              <a:effectLst/>
              <a:latin typeface="+mj-lt"/>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70253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9D39282-6DDC-A619-0EE9-38D77DC489BA}"/>
              </a:ext>
            </a:extLst>
          </p:cNvPr>
          <p:cNvSpPr>
            <a:spLocks noGrp="1"/>
          </p:cNvSpPr>
          <p:nvPr>
            <p:ph idx="1"/>
          </p:nvPr>
        </p:nvSpPr>
        <p:spPr>
          <a:xfrm>
            <a:off x="584867" y="863031"/>
            <a:ext cx="8596668" cy="4644076"/>
          </a:xfrm>
        </p:spPr>
        <p:txBody>
          <a:bodyPr>
            <a:normAutofit fontScale="85000" lnSpcReduction="20000"/>
          </a:bodyPr>
          <a:lstStyle/>
          <a:p>
            <a:pPr>
              <a:lnSpc>
                <a:spcPct val="107000"/>
              </a:lnSpc>
              <a:spcAft>
                <a:spcPts val="800"/>
              </a:spcAft>
            </a:pPr>
            <a:r>
              <a:rPr lang="es-ES" sz="2100" b="1" kern="0" dirty="0">
                <a:effectLst/>
                <a:latin typeface="+mj-lt"/>
                <a:ea typeface="Times New Roman" panose="02020603050405020304" pitchFamily="18" charset="0"/>
                <a:cs typeface="Times New Roman" panose="02020603050405020304" pitchFamily="18" charset="0"/>
              </a:rPr>
              <a:t>3. Fortalece la Creación de Redes de Apoyo:</a:t>
            </a:r>
            <a:endParaRPr lang="es-ES" sz="21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100" b="1" kern="0" dirty="0">
                <a:effectLst/>
                <a:latin typeface="+mj-lt"/>
                <a:ea typeface="Times New Roman" panose="02020603050405020304" pitchFamily="18" charset="0"/>
                <a:cs typeface="Times New Roman" panose="02020603050405020304" pitchFamily="18" charset="0"/>
              </a:rPr>
              <a:t>Apoyo emocional:</a:t>
            </a:r>
            <a:r>
              <a:rPr lang="es-ES" sz="2100" kern="0" dirty="0">
                <a:effectLst/>
                <a:latin typeface="+mj-lt"/>
                <a:ea typeface="Times New Roman" panose="02020603050405020304" pitchFamily="18" charset="0"/>
                <a:cs typeface="Times New Roman" panose="02020603050405020304" pitchFamily="18" charset="0"/>
              </a:rPr>
              <a:t> Las amistades y las relaciones que se forman a través del ocio pueden proporcionar un valioso apoyo emocional, ayudando a las personas con discapacidad visual a afrontar desafíos y celebrar logros.</a:t>
            </a:r>
            <a:endParaRPr lang="es-ES" sz="21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100" b="1" kern="0" dirty="0">
                <a:effectLst/>
                <a:latin typeface="+mj-lt"/>
                <a:ea typeface="Times New Roman" panose="02020603050405020304" pitchFamily="18" charset="0"/>
                <a:cs typeface="Times New Roman" panose="02020603050405020304" pitchFamily="18" charset="0"/>
              </a:rPr>
              <a:t>Apoyo práctico:</a:t>
            </a:r>
            <a:r>
              <a:rPr lang="es-ES" sz="2100" kern="0" dirty="0">
                <a:effectLst/>
                <a:latin typeface="+mj-lt"/>
                <a:ea typeface="Times New Roman" panose="02020603050405020304" pitchFamily="18" charset="0"/>
                <a:cs typeface="Times New Roman" panose="02020603050405020304" pitchFamily="18" charset="0"/>
              </a:rPr>
              <a:t> Las redes de apoyo pueden ofrecer ayuda práctica en diversas situaciones, como el acceso al transporte, la lectura de información visual o la orientación en entornos desconocidos.</a:t>
            </a:r>
            <a:endParaRPr lang="es-ES" sz="21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100" b="1" kern="0" dirty="0">
                <a:effectLst/>
                <a:latin typeface="+mj-lt"/>
                <a:ea typeface="Times New Roman" panose="02020603050405020304" pitchFamily="18" charset="0"/>
                <a:cs typeface="Times New Roman" panose="02020603050405020304" pitchFamily="18" charset="0"/>
              </a:rPr>
              <a:t>Intercambio de recursos e información:</a:t>
            </a:r>
            <a:r>
              <a:rPr lang="es-ES" sz="2100" kern="0" dirty="0">
                <a:effectLst/>
                <a:latin typeface="+mj-lt"/>
                <a:ea typeface="Times New Roman" panose="02020603050405020304" pitchFamily="18" charset="0"/>
                <a:cs typeface="Times New Roman" panose="02020603050405020304" pitchFamily="18" charset="0"/>
              </a:rPr>
              <a:t> Las personas sin discapacidad visual pueden compartir información sobre eventos, recursos y oportunidades que podrían ser de interés para sus amigos con discapacidad visual.</a:t>
            </a:r>
            <a:endParaRPr lang="es-ES" sz="21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100" b="1" kern="0" dirty="0">
                <a:effectLst/>
                <a:latin typeface="+mj-lt"/>
                <a:ea typeface="Times New Roman" panose="02020603050405020304" pitchFamily="18" charset="0"/>
                <a:cs typeface="Times New Roman" panose="02020603050405020304" pitchFamily="18" charset="0"/>
              </a:rPr>
              <a:t>Promoción de la autonomía:</a:t>
            </a:r>
            <a:r>
              <a:rPr lang="es-ES" sz="2100" kern="0" dirty="0">
                <a:effectLst/>
                <a:latin typeface="+mj-lt"/>
                <a:ea typeface="Times New Roman" panose="02020603050405020304" pitchFamily="18" charset="0"/>
                <a:cs typeface="Times New Roman" panose="02020603050405020304" pitchFamily="18" charset="0"/>
              </a:rPr>
              <a:t> Sentirse parte de un grupo y contar con una red de apoyo puede aumentar la confianza y la autonomía de las personas con discapacidad visual, animándolas a participar más activamente en la sociedad.</a:t>
            </a:r>
            <a:endParaRPr lang="es-ES" sz="2100" kern="100" dirty="0">
              <a:effectLst/>
              <a:latin typeface="+mj-lt"/>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09757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414AE4-EBB2-50F9-11E5-70E9A399C4DE}"/>
              </a:ext>
            </a:extLst>
          </p:cNvPr>
          <p:cNvSpPr>
            <a:spLocks noGrp="1"/>
          </p:cNvSpPr>
          <p:nvPr>
            <p:ph idx="1"/>
          </p:nvPr>
        </p:nvSpPr>
        <p:spPr>
          <a:xfrm>
            <a:off x="697882" y="1246189"/>
            <a:ext cx="8596668" cy="3880773"/>
          </a:xfrm>
        </p:spPr>
        <p:txBody>
          <a:bodyPr/>
          <a:lstStyle/>
          <a:p>
            <a:pPr>
              <a:lnSpc>
                <a:spcPct val="107000"/>
              </a:lnSpc>
              <a:spcAft>
                <a:spcPts val="800"/>
              </a:spcAft>
            </a:pPr>
            <a:r>
              <a:rPr lang="es-ES" sz="1800" b="1" kern="0" dirty="0">
                <a:effectLst/>
                <a:latin typeface="+mj-lt"/>
                <a:ea typeface="Times New Roman" panose="02020603050405020304" pitchFamily="18" charset="0"/>
                <a:cs typeface="Times New Roman" panose="02020603050405020304" pitchFamily="18" charset="0"/>
              </a:rPr>
              <a:t>4. Beneficios Mutuos:</a:t>
            </a:r>
            <a:endParaRPr lang="es-ES" sz="18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800" b="1" kern="0" dirty="0">
                <a:effectLst/>
                <a:latin typeface="+mj-lt"/>
                <a:ea typeface="Times New Roman" panose="02020603050405020304" pitchFamily="18" charset="0"/>
                <a:cs typeface="Times New Roman" panose="02020603050405020304" pitchFamily="18" charset="0"/>
              </a:rPr>
              <a:t>Aprendizaje compartido:</a:t>
            </a:r>
            <a:r>
              <a:rPr lang="es-ES" sz="1800" kern="0" dirty="0">
                <a:effectLst/>
                <a:latin typeface="+mj-lt"/>
                <a:ea typeface="Times New Roman" panose="02020603050405020304" pitchFamily="18" charset="0"/>
                <a:cs typeface="Times New Roman" panose="02020603050405020304" pitchFamily="18" charset="0"/>
              </a:rPr>
              <a:t> La interacción en el ocio permite un aprendizaje mutuo. Las personas sin discapacidad visual pueden aprender sobre la resiliencia, la creatividad y las diferentes formas de percibir el mundo de sus compañeros con discapacidad visual.</a:t>
            </a:r>
            <a:endParaRPr lang="es-ES" sz="18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800" b="1" kern="0" dirty="0">
                <a:effectLst/>
                <a:latin typeface="+mj-lt"/>
                <a:ea typeface="Times New Roman" panose="02020603050405020304" pitchFamily="18" charset="0"/>
                <a:cs typeface="Times New Roman" panose="02020603050405020304" pitchFamily="18" charset="0"/>
              </a:rPr>
              <a:t>Perspectivas enriquecedoras:</a:t>
            </a:r>
            <a:r>
              <a:rPr lang="es-ES" sz="1800" kern="0" dirty="0">
                <a:effectLst/>
                <a:latin typeface="+mj-lt"/>
                <a:ea typeface="Times New Roman" panose="02020603050405020304" pitchFamily="18" charset="0"/>
                <a:cs typeface="Times New Roman" panose="02020603050405020304" pitchFamily="18" charset="0"/>
              </a:rPr>
              <a:t> La diversidad de experiencias y perspectivas enriquece la vida de todos los participantes.</a:t>
            </a:r>
            <a:endParaRPr lang="es-ES" sz="18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1800" b="1" kern="0" dirty="0">
                <a:effectLst/>
                <a:latin typeface="+mj-lt"/>
                <a:ea typeface="Times New Roman" panose="02020603050405020304" pitchFamily="18" charset="0"/>
                <a:cs typeface="Times New Roman" panose="02020603050405020304" pitchFamily="18" charset="0"/>
              </a:rPr>
              <a:t>Fomento de la empatía y la comprensión:</a:t>
            </a:r>
            <a:r>
              <a:rPr lang="es-ES" sz="1800" kern="0" dirty="0">
                <a:effectLst/>
                <a:latin typeface="+mj-lt"/>
                <a:ea typeface="Times New Roman" panose="02020603050405020304" pitchFamily="18" charset="0"/>
                <a:cs typeface="Times New Roman" panose="02020603050405020304" pitchFamily="18" charset="0"/>
              </a:rPr>
              <a:t> La participación conjunta en el ocio cultiva la empatía y una mayor comprensión de las necesidades y capacidades de los demás.</a:t>
            </a:r>
            <a:endParaRPr lang="es-ES" sz="1800" kern="100" dirty="0">
              <a:effectLst/>
              <a:latin typeface="+mj-lt"/>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76469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5D4F0-93F2-4702-9336-5F14D6562344}"/>
              </a:ext>
            </a:extLst>
          </p:cNvPr>
          <p:cNvSpPr>
            <a:spLocks noGrp="1"/>
          </p:cNvSpPr>
          <p:nvPr>
            <p:ph type="title"/>
          </p:nvPr>
        </p:nvSpPr>
        <p:spPr/>
        <p:txBody>
          <a:bodyPr/>
          <a:lstStyle/>
          <a:p>
            <a:r>
              <a:rPr lang="es-ES" dirty="0"/>
              <a:t>Estrategias para Fomentar el Ocio Compartido:</a:t>
            </a:r>
          </a:p>
        </p:txBody>
      </p:sp>
      <p:sp>
        <p:nvSpPr>
          <p:cNvPr id="3" name="Marcador de contenido 2">
            <a:extLst>
              <a:ext uri="{FF2B5EF4-FFF2-40B4-BE49-F238E27FC236}">
                <a16:creationId xmlns:a16="http://schemas.microsoft.com/office/drawing/2014/main" id="{A70E68BE-8BF7-91D6-2D2F-544FA70E0CEC}"/>
              </a:ext>
            </a:extLst>
          </p:cNvPr>
          <p:cNvSpPr>
            <a:spLocks noGrp="1"/>
          </p:cNvSpPr>
          <p:nvPr>
            <p:ph idx="1"/>
          </p:nvPr>
        </p:nvSpPr>
        <p:spPr>
          <a:xfrm>
            <a:off x="677334" y="1808253"/>
            <a:ext cx="8596668" cy="4233110"/>
          </a:xfrm>
        </p:spPr>
        <p:txBody>
          <a:bodyPr>
            <a:normAutofit fontScale="92500" lnSpcReduction="20000"/>
          </a:bodyPr>
          <a:lstStyle/>
          <a:p>
            <a:r>
              <a:rPr lang="es-ES" sz="1900" b="1" dirty="0"/>
              <a:t>Actividades inclusivas desde el diseño</a:t>
            </a:r>
            <a:r>
              <a:rPr lang="es-ES" sz="1900" dirty="0"/>
              <a:t>: Planificar actividades de ocio que sean inherentemente accesibles y permitan la participación de todos, independientemente de sus capacidades.</a:t>
            </a:r>
          </a:p>
          <a:p>
            <a:r>
              <a:rPr lang="es-ES" sz="1900" b="1" dirty="0"/>
              <a:t>Adaptaciones y apoyos</a:t>
            </a:r>
            <a:r>
              <a:rPr lang="es-ES" sz="1900" dirty="0"/>
              <a:t>: Proporcionar las adaptaciones necesarias (audiodescripción, guías, materiales táctiles) para que las personas con discapacidad visual puedan participar plenamente.</a:t>
            </a:r>
          </a:p>
          <a:p>
            <a:r>
              <a:rPr lang="es-ES" sz="1900" b="1" dirty="0"/>
              <a:t>Sensibilización y formación</a:t>
            </a:r>
            <a:r>
              <a:rPr lang="es-ES" sz="1900" dirty="0"/>
              <a:t>: Educar a las personas sin discapacidad visual sobre cómo interactuar de manera inclusiva y respetuosa con personas con discapacidad visual.</a:t>
            </a:r>
          </a:p>
          <a:p>
            <a:r>
              <a:rPr lang="es-ES" sz="1900" b="1" dirty="0"/>
              <a:t>Fomentar la comunicación abierta</a:t>
            </a:r>
            <a:r>
              <a:rPr lang="es-ES" sz="1900" dirty="0"/>
              <a:t>: Crear un ambiente donde todos se sientan cómodos para expresar sus necesidades y sugerencias.</a:t>
            </a:r>
          </a:p>
          <a:p>
            <a:r>
              <a:rPr lang="es-ES" sz="1900" b="1" dirty="0"/>
              <a:t>Promover la participación activa</a:t>
            </a:r>
            <a:r>
              <a:rPr lang="es-ES" sz="1900" dirty="0"/>
              <a:t>: Animar a todos los miembros del grupo a involucrarse en la planificación y desarrollo de las actividades.</a:t>
            </a:r>
          </a:p>
          <a:p>
            <a:r>
              <a:rPr lang="es-ES" sz="1900" b="1" dirty="0"/>
              <a:t>Crear espacios de encuentro</a:t>
            </a:r>
            <a:r>
              <a:rPr lang="es-ES" sz="1900" dirty="0"/>
              <a:t>: Facilitar oportunidades para que personas con y sin discapacidad visual se conozcan y compartan intereses comunes.</a:t>
            </a:r>
          </a:p>
          <a:p>
            <a:endParaRPr lang="es-ES" dirty="0"/>
          </a:p>
        </p:txBody>
      </p:sp>
    </p:spTree>
    <p:extLst>
      <p:ext uri="{BB962C8B-B14F-4D97-AF65-F5344CB8AC3E}">
        <p14:creationId xmlns:p14="http://schemas.microsoft.com/office/powerpoint/2010/main" val="101412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EB48F8-9985-F59A-1516-1F32DF9E9CA8}"/>
              </a:ext>
            </a:extLst>
          </p:cNvPr>
          <p:cNvSpPr>
            <a:spLocks noGrp="1"/>
          </p:cNvSpPr>
          <p:nvPr>
            <p:ph idx="1"/>
          </p:nvPr>
        </p:nvSpPr>
        <p:spPr/>
        <p:txBody>
          <a:bodyPr/>
          <a:lstStyle/>
          <a:p>
            <a:r>
              <a:rPr lang="es-ES" dirty="0"/>
              <a:t>En definitiva, compartir el ocio no solo proporciona diversión y entretenimiento, sino que también juega un papel crucial en la construcción de una sociedad más inclusiva, equitativa y solidaria, donde las personas con discapacidad visual se sienten valoradas, conectadas y con las mismas oportunidades de participar plenamente en la vida comunitaria.</a:t>
            </a:r>
          </a:p>
        </p:txBody>
      </p:sp>
    </p:spTree>
    <p:extLst>
      <p:ext uri="{BB962C8B-B14F-4D97-AF65-F5344CB8AC3E}">
        <p14:creationId xmlns:p14="http://schemas.microsoft.com/office/powerpoint/2010/main" val="2209548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2FCE4-006D-B979-C7ED-0302AF314681}"/>
              </a:ext>
            </a:extLst>
          </p:cNvPr>
          <p:cNvSpPr>
            <a:spLocks noGrp="1"/>
          </p:cNvSpPr>
          <p:nvPr>
            <p:ph type="title"/>
          </p:nvPr>
        </p:nvSpPr>
        <p:spPr/>
        <p:txBody>
          <a:bodyPr/>
          <a:lstStyle/>
          <a:p>
            <a:r>
              <a:rPr lang="es-ES_tradnl" dirty="0"/>
              <a:t>BIBLIOGRAFÍA</a:t>
            </a:r>
            <a:endParaRPr lang="es-ES" dirty="0"/>
          </a:p>
        </p:txBody>
      </p:sp>
      <p:sp>
        <p:nvSpPr>
          <p:cNvPr id="3" name="Marcador de contenido 2">
            <a:extLst>
              <a:ext uri="{FF2B5EF4-FFF2-40B4-BE49-F238E27FC236}">
                <a16:creationId xmlns:a16="http://schemas.microsoft.com/office/drawing/2014/main" id="{07752DA1-C005-9EB3-9A75-35F6F8BEC860}"/>
              </a:ext>
            </a:extLst>
          </p:cNvPr>
          <p:cNvSpPr>
            <a:spLocks noGrp="1"/>
          </p:cNvSpPr>
          <p:nvPr>
            <p:ph idx="1"/>
          </p:nvPr>
        </p:nvSpPr>
        <p:spPr>
          <a:xfrm>
            <a:off x="677334" y="1419727"/>
            <a:ext cx="8596668" cy="4621636"/>
          </a:xfrm>
        </p:spPr>
        <p:txBody>
          <a:bodyPr>
            <a:normAutofit fontScale="92500" lnSpcReduction="20000"/>
          </a:bodyPr>
          <a:lstStyle/>
          <a:p>
            <a:r>
              <a:rPr lang="es-ES" dirty="0"/>
              <a:t>ALMONACID, Vicenta; CARRASCO, M. J. El juego en los </a:t>
            </a:r>
            <a:r>
              <a:rPr lang="es-ES" dirty="0" err="1"/>
              <a:t>niñ@s</a:t>
            </a:r>
            <a:r>
              <a:rPr lang="es-ES" dirty="0"/>
              <a:t> ciegos y deficientes visuales, ONCE. Madrid. 1989</a:t>
            </a:r>
          </a:p>
          <a:p>
            <a:pPr marL="0" indent="0">
              <a:buNone/>
            </a:pPr>
            <a:r>
              <a:rPr lang="es-ES" dirty="0"/>
              <a:t>	(Tanto el material de recogida de datos como los datos que aporta la 	investigación resulta muy interesante. Material muy utilizable con las 	correspondientes adaptaciones y actualizaciones)</a:t>
            </a:r>
          </a:p>
          <a:p>
            <a:endParaRPr lang="es-ES" dirty="0"/>
          </a:p>
          <a:p>
            <a:r>
              <a:rPr lang="es-ES" dirty="0" err="1"/>
              <a:t>LUCERGA</a:t>
            </a:r>
            <a:r>
              <a:rPr lang="es-ES" dirty="0"/>
              <a:t>, Rosa María; Otros, Juego Simbólico y Deficiencia Visual, ONCE. </a:t>
            </a:r>
          </a:p>
          <a:p>
            <a:pPr marL="0" indent="0">
              <a:buNone/>
            </a:pPr>
            <a:r>
              <a:rPr lang="es-ES" dirty="0"/>
              <a:t>     Madrid. 1992</a:t>
            </a:r>
          </a:p>
          <a:p>
            <a:pPr marL="0" indent="0">
              <a:buNone/>
            </a:pPr>
            <a:r>
              <a:rPr lang="es-ES" dirty="0"/>
              <a:t>	(Imprescindible para comprender el acceso del </a:t>
            </a:r>
            <a:r>
              <a:rPr lang="es-ES" dirty="0" err="1"/>
              <a:t>niñ</a:t>
            </a:r>
            <a:r>
              <a:rPr lang="es-ES" dirty="0"/>
              <a:t>@ ciego al juego simbólico. 	Bien estructurado y muy claro).</a:t>
            </a:r>
          </a:p>
          <a:p>
            <a:endParaRPr lang="es-ES" dirty="0"/>
          </a:p>
          <a:p>
            <a:r>
              <a:rPr lang="es-ES" dirty="0"/>
              <a:t>VV. AA. Jornadas sobre educación de los </a:t>
            </a:r>
            <a:r>
              <a:rPr lang="es-ES" dirty="0" err="1"/>
              <a:t>niñ@s</a:t>
            </a:r>
            <a:r>
              <a:rPr lang="es-ES" dirty="0"/>
              <a:t> ciegos y deficientes visuales. </a:t>
            </a:r>
          </a:p>
          <a:p>
            <a:pPr marL="0" indent="0">
              <a:buNone/>
            </a:pPr>
            <a:r>
              <a:rPr lang="es-ES" dirty="0"/>
              <a:t>     ONCE. MADRID. 1988</a:t>
            </a:r>
          </a:p>
          <a:p>
            <a:pPr marL="0" indent="0">
              <a:buNone/>
            </a:pPr>
            <a:r>
              <a:rPr lang="es-ES" dirty="0"/>
              <a:t>    (Tiene un artículo basado en la observación practica del juego. Seguramente        aumentará su valor con la visualización del mismo).</a:t>
            </a:r>
          </a:p>
          <a:p>
            <a:endParaRPr lang="es-ES" dirty="0"/>
          </a:p>
        </p:txBody>
      </p:sp>
    </p:spTree>
    <p:extLst>
      <p:ext uri="{BB962C8B-B14F-4D97-AF65-F5344CB8AC3E}">
        <p14:creationId xmlns:p14="http://schemas.microsoft.com/office/powerpoint/2010/main" val="3872946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37384-B50D-E8EC-D8D6-EAD22385026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0AFD731-E279-9A57-2476-5B7D6779F519}"/>
              </a:ext>
            </a:extLst>
          </p:cNvPr>
          <p:cNvSpPr>
            <a:spLocks noGrp="1"/>
          </p:cNvSpPr>
          <p:nvPr>
            <p:ph idx="1"/>
          </p:nvPr>
        </p:nvSpPr>
        <p:spPr>
          <a:xfrm>
            <a:off x="677334" y="609601"/>
            <a:ext cx="8596668" cy="5431762"/>
          </a:xfrm>
        </p:spPr>
        <p:txBody>
          <a:bodyPr/>
          <a:lstStyle/>
          <a:p>
            <a:r>
              <a:rPr lang="es-ES" dirty="0"/>
              <a:t>VV. AA. Juegos y juguetes para </a:t>
            </a:r>
            <a:r>
              <a:rPr lang="es-ES" dirty="0" err="1"/>
              <a:t>niñ@s</a:t>
            </a:r>
            <a:r>
              <a:rPr lang="es-ES" dirty="0"/>
              <a:t> ciegos en edad preescolar.  Ed. Española por ONCE. Madrid. 1980</a:t>
            </a:r>
          </a:p>
          <a:p>
            <a:r>
              <a:rPr lang="es-ES" dirty="0"/>
              <a:t>(Muchos años han pasado por su texto y formato, pero muestra características del juego en el </a:t>
            </a:r>
            <a:r>
              <a:rPr lang="es-ES" dirty="0" err="1"/>
              <a:t>niñ</a:t>
            </a:r>
            <a:r>
              <a:rPr lang="es-ES" dirty="0"/>
              <a:t>@ ciego, ideas para padres que, leídas teniendo en consideración el paso del tiempo, no han perdido valor. Interesante).</a:t>
            </a:r>
          </a:p>
          <a:p>
            <a:r>
              <a:rPr lang="es-ES" dirty="0"/>
              <a:t>VV. AA. El juego y los alumnos con discapacidad. Ed. </a:t>
            </a:r>
            <a:r>
              <a:rPr lang="es-ES" dirty="0" err="1"/>
              <a:t>Paidotribo</a:t>
            </a:r>
            <a:r>
              <a:rPr lang="es-ES" dirty="0"/>
              <a:t>. Barcelona. </a:t>
            </a:r>
          </a:p>
          <a:p>
            <a:pPr marL="0" indent="0">
              <a:buNone/>
            </a:pPr>
            <a:r>
              <a:rPr lang="es-ES" dirty="0"/>
              <a:t>	2001</a:t>
            </a:r>
          </a:p>
          <a:p>
            <a:pPr marL="0" indent="0">
              <a:buNone/>
            </a:pPr>
            <a:r>
              <a:rPr lang="es-ES" dirty="0"/>
              <a:t>	(Libro con una eminente vocación práctica de ser usado y muy usado. No 	debe faltar en cualquier biblioteca de juego.  Juegos de movimiento y de 	cooperación. Muy bueno)</a:t>
            </a:r>
          </a:p>
          <a:p>
            <a:endParaRPr lang="es-ES" dirty="0"/>
          </a:p>
          <a:p>
            <a:r>
              <a:rPr lang="es-ES" dirty="0"/>
              <a:t>VV. AA. El juego para todos en los parques infantiles. </a:t>
            </a:r>
            <a:r>
              <a:rPr lang="es-ES" dirty="0" err="1"/>
              <a:t>AIJU</a:t>
            </a:r>
            <a:r>
              <a:rPr lang="es-ES" dirty="0"/>
              <a:t>. 2001</a:t>
            </a:r>
          </a:p>
          <a:p>
            <a:pPr marL="0" indent="0">
              <a:buNone/>
            </a:pPr>
            <a:r>
              <a:rPr lang="es-ES" dirty="0"/>
              <a:t>	(Muy centrado en el uso de parques públicos y sus adaptaciones. Interesante).</a:t>
            </a:r>
          </a:p>
          <a:p>
            <a:endParaRPr lang="es-ES" dirty="0"/>
          </a:p>
        </p:txBody>
      </p:sp>
    </p:spTree>
    <p:extLst>
      <p:ext uri="{BB962C8B-B14F-4D97-AF65-F5344CB8AC3E}">
        <p14:creationId xmlns:p14="http://schemas.microsoft.com/office/powerpoint/2010/main" val="217688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92B7F5-BFE7-4AD8-1841-D47A6E146B08}"/>
              </a:ext>
            </a:extLst>
          </p:cNvPr>
          <p:cNvSpPr>
            <a:spLocks noGrp="1"/>
          </p:cNvSpPr>
          <p:nvPr>
            <p:ph idx="1"/>
          </p:nvPr>
        </p:nvSpPr>
        <p:spPr>
          <a:xfrm>
            <a:off x="677334" y="462337"/>
            <a:ext cx="8596668" cy="6409362"/>
          </a:xfrm>
        </p:spPr>
        <p:txBody>
          <a:bodyPr/>
          <a:lstStyle/>
          <a:p>
            <a:r>
              <a:rPr lang="es-ES" dirty="0"/>
              <a:t>DESARROLLO PSICOLÓGICO / ATENCIÓN TEMPRANA:</a:t>
            </a:r>
          </a:p>
          <a:p>
            <a:r>
              <a:rPr lang="es-ES" dirty="0"/>
              <a:t>	Estos textos resultan interesantes para conocer el inicio del desarrollo en los </a:t>
            </a:r>
            <a:r>
              <a:rPr lang="es-ES" dirty="0" err="1"/>
              <a:t>niñ@s</a:t>
            </a:r>
            <a:r>
              <a:rPr lang="es-ES" dirty="0"/>
              <a:t> ciegos. En alguno de ellos podemos encontrar capítulos específicos sobre el juego, aunque la mayoría habla sobre capacidades).</a:t>
            </a:r>
          </a:p>
          <a:p>
            <a:r>
              <a:rPr lang="es-ES" dirty="0" err="1"/>
              <a:t>FRAIBERG</a:t>
            </a:r>
            <a:r>
              <a:rPr lang="es-ES" dirty="0"/>
              <a:t>, Selma. </a:t>
            </a:r>
            <a:r>
              <a:rPr lang="es-ES" dirty="0" err="1"/>
              <a:t>Niñ@s</a:t>
            </a:r>
            <a:r>
              <a:rPr lang="es-ES" dirty="0"/>
              <a:t> ciegos. La deficiencia visual y el desarrollo inicial de</a:t>
            </a:r>
          </a:p>
          <a:p>
            <a:pPr marL="0" indent="0">
              <a:buNone/>
            </a:pPr>
            <a:r>
              <a:rPr lang="es-ES" dirty="0"/>
              <a:t>	la personalidad. </a:t>
            </a:r>
            <a:r>
              <a:rPr lang="es-ES" dirty="0" err="1"/>
              <a:t>INSS</a:t>
            </a:r>
            <a:r>
              <a:rPr lang="es-ES" dirty="0"/>
              <a:t>. Madrid. 1982</a:t>
            </a:r>
          </a:p>
          <a:p>
            <a:pPr marL="0" indent="0">
              <a:buNone/>
            </a:pPr>
            <a:r>
              <a:rPr lang="es-ES" dirty="0"/>
              <a:t>	(Interesantes exposiciones y observaciones de casos prácticos)</a:t>
            </a:r>
          </a:p>
          <a:p>
            <a:r>
              <a:rPr lang="es-ES" dirty="0" err="1"/>
              <a:t>LUCERGA</a:t>
            </a:r>
            <a:r>
              <a:rPr lang="es-ES" dirty="0"/>
              <a:t>, Rosa. GASTÓN, Elena. En los zapatos de los </a:t>
            </a:r>
            <a:r>
              <a:rPr lang="es-ES" dirty="0" err="1"/>
              <a:t>niñ@s</a:t>
            </a:r>
            <a:r>
              <a:rPr lang="es-ES" dirty="0"/>
              <a:t> ciegos. ONCE. </a:t>
            </a:r>
          </a:p>
          <a:p>
            <a:pPr marL="0" indent="0">
              <a:buNone/>
            </a:pPr>
            <a:r>
              <a:rPr lang="es-ES" dirty="0"/>
              <a:t>	Madrid, 2004</a:t>
            </a:r>
          </a:p>
          <a:p>
            <a:pPr marL="0" indent="0">
              <a:buNone/>
            </a:pPr>
            <a:r>
              <a:rPr lang="es-ES" dirty="0"/>
              <a:t>	(Muy recomendable por su claridad. Muy interesante para comprender conductas de los </a:t>
            </a:r>
            <a:r>
              <a:rPr lang="es-ES" dirty="0" err="1"/>
              <a:t>niñ@s</a:t>
            </a:r>
            <a:r>
              <a:rPr lang="es-ES" dirty="0"/>
              <a:t> hasta 3 años).</a:t>
            </a:r>
          </a:p>
          <a:p>
            <a:r>
              <a:rPr lang="es-ES" dirty="0"/>
              <a:t>VV. AA. Aspectos evolutivos y educativos de la deficiencia visual. Volumen I. </a:t>
            </a:r>
          </a:p>
          <a:p>
            <a:pPr marL="0" indent="0">
              <a:buNone/>
            </a:pPr>
            <a:r>
              <a:rPr lang="es-ES" dirty="0"/>
              <a:t>ONCE. Madrid. 1989</a:t>
            </a:r>
          </a:p>
          <a:p>
            <a:pPr marL="0" indent="0">
              <a:buNone/>
            </a:pPr>
            <a:r>
              <a:rPr lang="es-ES" dirty="0"/>
              <a:t>	(Obra de recopilación muy interesante, concisa y con material muy 	utilizable. Se completa perfectamente con el volumen II)</a:t>
            </a:r>
          </a:p>
          <a:p>
            <a:endParaRPr lang="es-ES" dirty="0"/>
          </a:p>
        </p:txBody>
      </p:sp>
    </p:spTree>
    <p:extLst>
      <p:ext uri="{BB962C8B-B14F-4D97-AF65-F5344CB8AC3E}">
        <p14:creationId xmlns:p14="http://schemas.microsoft.com/office/powerpoint/2010/main" val="394234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C1EFE-2F33-A7A5-A1C8-AC35977DC510}"/>
              </a:ext>
            </a:extLst>
          </p:cNvPr>
          <p:cNvSpPr>
            <a:spLocks noGrp="1"/>
          </p:cNvSpPr>
          <p:nvPr>
            <p:ph type="title"/>
          </p:nvPr>
        </p:nvSpPr>
        <p:spPr/>
        <p:txBody>
          <a:bodyPr>
            <a:normAutofit fontScale="90000"/>
          </a:bodyPr>
          <a:lstStyle/>
          <a:p>
            <a:r>
              <a:rPr lang="es-ES_tradnl" dirty="0"/>
              <a:t>El Ocio y el Tiempo Libre de vital importancia para las personas con Discapacidad Visual</a:t>
            </a:r>
            <a:endParaRPr lang="es-ES" dirty="0"/>
          </a:p>
        </p:txBody>
      </p:sp>
      <p:sp>
        <p:nvSpPr>
          <p:cNvPr id="3" name="Marcador de contenido 2">
            <a:extLst>
              <a:ext uri="{FF2B5EF4-FFF2-40B4-BE49-F238E27FC236}">
                <a16:creationId xmlns:a16="http://schemas.microsoft.com/office/drawing/2014/main" id="{D0B5161A-8A51-79BE-CD3F-B4A7C3EA2105}"/>
              </a:ext>
            </a:extLst>
          </p:cNvPr>
          <p:cNvSpPr>
            <a:spLocks noGrp="1"/>
          </p:cNvSpPr>
          <p:nvPr>
            <p:ph idx="1"/>
          </p:nvPr>
        </p:nvSpPr>
        <p:spPr>
          <a:xfrm>
            <a:off x="677334" y="1898652"/>
            <a:ext cx="8596668" cy="4142710"/>
          </a:xfrm>
        </p:spPr>
        <p:txBody>
          <a:bodyPr vert="horz" lIns="91440" tIns="45720" rIns="91440" bIns="45720" rtlCol="0" anchor="t">
            <a:normAutofit/>
          </a:bodyPr>
          <a:lstStyle/>
          <a:p>
            <a:r>
              <a:rPr lang="es-ES_tradnl" sz="2000" b="1" dirty="0"/>
              <a:t>¿Qué favorece a nivel personal?</a:t>
            </a:r>
          </a:p>
          <a:p>
            <a:r>
              <a:rPr lang="es-ES_tradnl" sz="2000" dirty="0"/>
              <a:t>- Desarrollo personal y emocional.</a:t>
            </a:r>
          </a:p>
          <a:p>
            <a:r>
              <a:rPr lang="es-ES_tradnl" sz="2000" dirty="0"/>
              <a:t>- Mantenimiento y desarrollo de habilidades: perceptivas, de manejo del entorno, cognitivas, motrices, verbales, afectivo-sociales…</a:t>
            </a:r>
          </a:p>
          <a:p>
            <a:r>
              <a:rPr lang="es-ES_tradnl" sz="2000" dirty="0"/>
              <a:t>- Desarrollo de la autonomía e independencia: toma de decisiones, autodeterminación, confianza en sí mismos,…</a:t>
            </a:r>
          </a:p>
          <a:p>
            <a:r>
              <a:rPr lang="es-ES_tradnl" sz="2000" dirty="0"/>
              <a:t>- Bienestar físico: muchas de las actividades de ocio y deportivas (ya sea a nivel recreacional o competitivo) favorecen la rehabilitación física, las relaciones sociales, la salud, la movilidad,…</a:t>
            </a:r>
            <a:endParaRPr lang="es-ES" sz="2000" dirty="0"/>
          </a:p>
        </p:txBody>
      </p:sp>
    </p:spTree>
    <p:extLst>
      <p:ext uri="{BB962C8B-B14F-4D97-AF65-F5344CB8AC3E}">
        <p14:creationId xmlns:p14="http://schemas.microsoft.com/office/powerpoint/2010/main" val="1259071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26BCAD-403E-3E9D-EFA9-C445601FF54C}"/>
              </a:ext>
            </a:extLst>
          </p:cNvPr>
          <p:cNvSpPr>
            <a:spLocks noGrp="1"/>
          </p:cNvSpPr>
          <p:nvPr>
            <p:ph idx="1"/>
          </p:nvPr>
        </p:nvSpPr>
        <p:spPr>
          <a:xfrm>
            <a:off x="677334" y="565079"/>
            <a:ext cx="8596668" cy="5476283"/>
          </a:xfrm>
        </p:spPr>
        <p:txBody>
          <a:bodyPr/>
          <a:lstStyle/>
          <a:p>
            <a:r>
              <a:rPr lang="es-ES" dirty="0"/>
              <a:t>MANUALES</a:t>
            </a:r>
          </a:p>
          <a:p>
            <a:pPr marL="0" indent="0">
              <a:buNone/>
            </a:pPr>
            <a:r>
              <a:rPr lang="es-ES" dirty="0"/>
              <a:t>	Interesantes y a tener en cuenta a la hora de programar actividades relativas al tema que se trata: museos, deportes,  manualidades, etc.</a:t>
            </a:r>
          </a:p>
          <a:p>
            <a:endParaRPr lang="es-ES" dirty="0"/>
          </a:p>
          <a:p>
            <a:r>
              <a:rPr lang="es-ES" dirty="0"/>
              <a:t>MIÑAMBRES ABAD, Amparo y otros. “¿Se pueden tocar los cuentos?”. ONCE. </a:t>
            </a:r>
          </a:p>
          <a:p>
            <a:pPr marL="0" indent="0">
              <a:buNone/>
            </a:pPr>
            <a:r>
              <a:rPr lang="es-ES" dirty="0"/>
              <a:t>	Madrid. 1996</a:t>
            </a:r>
          </a:p>
          <a:p>
            <a:pPr marL="0" indent="0">
              <a:buNone/>
            </a:pPr>
            <a:r>
              <a:rPr lang="es-ES" dirty="0"/>
              <a:t>	(Buena propuesta y con ideas muy utilizables para la adaptación de textos 	infantiles).</a:t>
            </a:r>
          </a:p>
          <a:p>
            <a:endParaRPr lang="es-ES" dirty="0"/>
          </a:p>
          <a:p>
            <a:r>
              <a:rPr lang="es-ES" dirty="0"/>
              <a:t>POVEDA REDONDO, Luisa. La educación plástica de los alumnos con </a:t>
            </a:r>
          </a:p>
          <a:p>
            <a:pPr marL="0" indent="0">
              <a:buNone/>
            </a:pPr>
            <a:r>
              <a:rPr lang="es-ES" dirty="0"/>
              <a:t>discapacidad visual. ONCE. Madrid. 2003</a:t>
            </a:r>
          </a:p>
          <a:p>
            <a:pPr marL="0" indent="0">
              <a:buNone/>
            </a:pPr>
            <a:r>
              <a:rPr lang="es-ES" dirty="0"/>
              <a:t>	(Años de práctica docente volcados en una pocas páginas. A tener en cuenta).</a:t>
            </a:r>
          </a:p>
          <a:p>
            <a:endParaRPr lang="es-ES" dirty="0"/>
          </a:p>
        </p:txBody>
      </p:sp>
    </p:spTree>
    <p:extLst>
      <p:ext uri="{BB962C8B-B14F-4D97-AF65-F5344CB8AC3E}">
        <p14:creationId xmlns:p14="http://schemas.microsoft.com/office/powerpoint/2010/main" val="218825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Un grupo de personas en una montaña nevada&#10;&#10;Descripción generada automáticamente con confianza media">
            <a:extLst>
              <a:ext uri="{FF2B5EF4-FFF2-40B4-BE49-F238E27FC236}">
                <a16:creationId xmlns:a16="http://schemas.microsoft.com/office/drawing/2014/main" id="{241C76B3-50BF-1812-5B75-C346BD8B203C}"/>
              </a:ext>
            </a:extLst>
          </p:cNvPr>
          <p:cNvPicPr>
            <a:picLocks noChangeAspect="1"/>
          </p:cNvPicPr>
          <p:nvPr/>
        </p:nvPicPr>
        <p:blipFill>
          <a:blip r:embed="rId2">
            <a:extLst>
              <a:ext uri="{28A0092B-C50C-407E-A947-70E740481C1C}">
                <a14:useLocalDpi xmlns:a14="http://schemas.microsoft.com/office/drawing/2010/main" val="0"/>
              </a:ext>
            </a:extLst>
          </a:blip>
          <a:srcRect t="3037" b="21963"/>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6264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Un hombre en una montaña de roca&#10;&#10;Descripción generada automáticamente con confianza media">
            <a:extLst>
              <a:ext uri="{FF2B5EF4-FFF2-40B4-BE49-F238E27FC236}">
                <a16:creationId xmlns:a16="http://schemas.microsoft.com/office/drawing/2014/main" id="{A5730CD4-ACAB-14DC-FE99-39F47FEDCAF2}"/>
              </a:ext>
            </a:extLst>
          </p:cNvPr>
          <p:cNvPicPr>
            <a:picLocks noChangeAspect="1"/>
          </p:cNvPicPr>
          <p:nvPr/>
        </p:nvPicPr>
        <p:blipFill>
          <a:blip r:embed="rId2">
            <a:extLst>
              <a:ext uri="{28A0092B-C50C-407E-A947-70E740481C1C}">
                <a14:useLocalDpi xmlns:a14="http://schemas.microsoft.com/office/drawing/2010/main" val="0"/>
              </a:ext>
            </a:extLst>
          </a:blip>
          <a:srcRect t="33036" b="24776"/>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5779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1869FD-D420-34BF-05A4-B2675CADAFA3}"/>
              </a:ext>
            </a:extLst>
          </p:cNvPr>
          <p:cNvSpPr>
            <a:spLocks noGrp="1"/>
          </p:cNvSpPr>
          <p:nvPr>
            <p:ph idx="1"/>
          </p:nvPr>
        </p:nvSpPr>
        <p:spPr/>
        <p:txBody>
          <a:bodyPr vert="horz" lIns="91440" tIns="45720" rIns="91440" bIns="45720" rtlCol="0" anchor="t">
            <a:normAutofit/>
          </a:bodyPr>
          <a:lstStyle/>
          <a:p>
            <a:r>
              <a:rPr lang="es-ES_tradnl" sz="2000" b="1" dirty="0"/>
              <a:t>¿Qué favorece a nivel social?</a:t>
            </a:r>
          </a:p>
          <a:p>
            <a:r>
              <a:rPr lang="es-ES_tradnl" sz="2000" dirty="0"/>
              <a:t>- Inclusión Social.</a:t>
            </a:r>
          </a:p>
          <a:p>
            <a:r>
              <a:rPr lang="es-ES_tradnl" sz="2000" dirty="0"/>
              <a:t>- Normalización Social: se facilitan las experiencias similares a las de cualquier otra persona.</a:t>
            </a:r>
          </a:p>
          <a:p>
            <a:r>
              <a:rPr lang="es-ES_tradnl" sz="2000" dirty="0"/>
              <a:t>- Desarrollo de habilidades sociales: </a:t>
            </a:r>
            <a:r>
              <a:rPr lang="es-ES" sz="2000" kern="0" dirty="0">
                <a:effectLst/>
                <a:latin typeface="+mj-lt"/>
                <a:ea typeface="Times New Roman" panose="02020603050405020304" pitchFamily="18" charset="0"/>
                <a:cs typeface="Times New Roman"/>
              </a:rPr>
              <a:t>El ocio ofrece un entorno natural para practicar y mejorar las habilidades sociales, la comunicación y la cooperación.</a:t>
            </a:r>
            <a:endParaRPr lang="es-ES" sz="2000" kern="100" dirty="0">
              <a:effectLst/>
              <a:latin typeface="+mj-lt"/>
              <a:ea typeface="Times New Roman" panose="02020603050405020304" pitchFamily="18" charset="0"/>
              <a:cs typeface="Times New Roman"/>
            </a:endParaRPr>
          </a:p>
          <a:p>
            <a:endParaRPr lang="es-ES" sz="2000" dirty="0"/>
          </a:p>
        </p:txBody>
      </p:sp>
    </p:spTree>
    <p:extLst>
      <p:ext uri="{BB962C8B-B14F-4D97-AF65-F5344CB8AC3E}">
        <p14:creationId xmlns:p14="http://schemas.microsoft.com/office/powerpoint/2010/main" val="239813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Un par de personas caminando en la banqueta">
            <a:extLst>
              <a:ext uri="{FF2B5EF4-FFF2-40B4-BE49-F238E27FC236}">
                <a16:creationId xmlns:a16="http://schemas.microsoft.com/office/drawing/2014/main" id="{4DCE4637-E4E0-EDA6-FA3B-E6FD6E96403A}"/>
              </a:ext>
            </a:extLst>
          </p:cNvPr>
          <p:cNvPicPr>
            <a:picLocks noChangeAspect="1"/>
          </p:cNvPicPr>
          <p:nvPr/>
        </p:nvPicPr>
        <p:blipFill>
          <a:blip r:embed="rId2">
            <a:extLst>
              <a:ext uri="{28A0092B-C50C-407E-A947-70E740481C1C}">
                <a14:useLocalDpi xmlns:a14="http://schemas.microsoft.com/office/drawing/2010/main" val="0"/>
              </a:ext>
            </a:extLst>
          </a:blip>
          <a:srcRect b="17883"/>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61654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Un grupo de personas de pie">
            <a:extLst>
              <a:ext uri="{FF2B5EF4-FFF2-40B4-BE49-F238E27FC236}">
                <a16:creationId xmlns:a16="http://schemas.microsoft.com/office/drawing/2014/main" id="{6A985285-62C3-20A0-8C3E-66CD63E7DEDA}"/>
              </a:ext>
            </a:extLst>
          </p:cNvPr>
          <p:cNvPicPr>
            <a:picLocks noChangeAspect="1"/>
          </p:cNvPicPr>
          <p:nvPr/>
        </p:nvPicPr>
        <p:blipFill>
          <a:blip r:embed="rId2">
            <a:extLst>
              <a:ext uri="{28A0092B-C50C-407E-A947-70E740481C1C}">
                <a14:useLocalDpi xmlns:a14="http://schemas.microsoft.com/office/drawing/2010/main" val="0"/>
              </a:ext>
            </a:extLst>
          </a:blip>
          <a:srcRect t="5781" b="9314"/>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9845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CD5544-5600-F50F-349C-143DF8FA8EF0}"/>
              </a:ext>
            </a:extLst>
          </p:cNvPr>
          <p:cNvSpPr>
            <a:spLocks noGrp="1"/>
          </p:cNvSpPr>
          <p:nvPr>
            <p:ph idx="1"/>
          </p:nvPr>
        </p:nvSpPr>
        <p:spPr>
          <a:xfrm>
            <a:off x="584867" y="691951"/>
            <a:ext cx="8596668" cy="5899213"/>
          </a:xfrm>
        </p:spPr>
        <p:txBody>
          <a:bodyPr vert="horz" lIns="91440" tIns="45720" rIns="91440" bIns="45720" rtlCol="0" anchor="t">
            <a:noAutofit/>
          </a:bodyPr>
          <a:lstStyle/>
          <a:p>
            <a:r>
              <a:rPr lang="es-ES_tradnl" sz="2000" b="1" dirty="0">
                <a:latin typeface="+mj-lt"/>
              </a:rPr>
              <a:t>Resumiendo:</a:t>
            </a:r>
          </a:p>
          <a:p>
            <a:pPr algn="just">
              <a:lnSpc>
                <a:spcPct val="107000"/>
              </a:lnSpc>
              <a:spcAft>
                <a:spcPts val="800"/>
              </a:spcAft>
            </a:pPr>
            <a:r>
              <a:rPr lang="es-ES" sz="2000" kern="0" dirty="0">
                <a:latin typeface="+mj-lt"/>
                <a:ea typeface="Times New Roman" panose="02020603050405020304" pitchFamily="18" charset="0"/>
                <a:cs typeface="Times New Roman"/>
              </a:rPr>
              <a:t>El</a:t>
            </a:r>
            <a:r>
              <a:rPr lang="es-ES" sz="2000" kern="0" dirty="0">
                <a:effectLst/>
                <a:latin typeface="+mj-lt"/>
                <a:ea typeface="Times New Roman" panose="02020603050405020304" pitchFamily="18" charset="0"/>
                <a:cs typeface="Times New Roman"/>
              </a:rPr>
              <a:t> ocio y el tiempo libre para las personas con discapacidad visual es fundamental porque:</a:t>
            </a:r>
            <a:endParaRPr lang="es-ES" sz="2000" kern="100" dirty="0">
              <a:effectLst/>
              <a:latin typeface="+mj-lt"/>
              <a:ea typeface="Calibri" panose="020F0502020204030204" pitchFamily="34" charset="0"/>
              <a:cs typeface="Times New Roman"/>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000" kern="0" dirty="0">
                <a:effectLst/>
                <a:latin typeface="+mj-lt"/>
                <a:ea typeface="Times New Roman" panose="02020603050405020304" pitchFamily="18" charset="0"/>
                <a:cs typeface="Times New Roman"/>
              </a:rPr>
              <a:t>Les permiten disfrutar de los mismos derechos y oportunidades que el resto de la sociedad.</a:t>
            </a:r>
            <a:endParaRPr lang="es-ES" sz="2000" kern="100" dirty="0">
              <a:effectLst/>
              <a:latin typeface="+mj-lt"/>
              <a:ea typeface="Calibri" panose="020F0502020204030204" pitchFamily="34" charset="0"/>
              <a:cs typeface="Times New Roman"/>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000" kern="0" dirty="0">
                <a:effectLst/>
                <a:latin typeface="+mj-lt"/>
                <a:ea typeface="Times New Roman" panose="02020603050405020304" pitchFamily="18" charset="0"/>
                <a:cs typeface="Times New Roman"/>
              </a:rPr>
              <a:t>Contribuyen a su desarrollo integral: físico, emocional, cognitivo y social.</a:t>
            </a:r>
            <a:endParaRPr lang="es-ES" sz="2000" kern="100" dirty="0">
              <a:effectLst/>
              <a:latin typeface="+mj-lt"/>
              <a:ea typeface="Calibri" panose="020F0502020204030204" pitchFamily="34" charset="0"/>
              <a:cs typeface="Times New Roman"/>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000" kern="0" dirty="0">
                <a:effectLst/>
                <a:latin typeface="+mj-lt"/>
                <a:ea typeface="Times New Roman" panose="02020603050405020304" pitchFamily="18" charset="0"/>
                <a:cs typeface="Times New Roman"/>
              </a:rPr>
              <a:t>Fomentan su autonomía, independencia y autoestima.</a:t>
            </a:r>
            <a:endParaRPr lang="es-ES" sz="2000" kern="100" dirty="0">
              <a:effectLst/>
              <a:latin typeface="+mj-lt"/>
              <a:ea typeface="Calibri" panose="020F0502020204030204" pitchFamily="34" charset="0"/>
              <a:cs typeface="Times New Roman"/>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000" kern="0" dirty="0">
                <a:effectLst/>
                <a:latin typeface="+mj-lt"/>
                <a:ea typeface="Times New Roman" panose="02020603050405020304" pitchFamily="18" charset="0"/>
                <a:cs typeface="Times New Roman"/>
              </a:rPr>
              <a:t>Son una vía esencial para su inclusión social y la construcción de una sociedad más equitativa.</a:t>
            </a:r>
            <a:endParaRPr lang="es-ES" sz="2000" kern="100" dirty="0">
              <a:effectLst/>
              <a:latin typeface="+mj-lt"/>
              <a:ea typeface="Calibri" panose="020F0502020204030204" pitchFamily="34" charset="0"/>
              <a:cs typeface="Times New Roman"/>
            </a:endParaRPr>
          </a:p>
          <a:p>
            <a:pPr marL="342900" lvl="0" indent="-342900">
              <a:lnSpc>
                <a:spcPct val="107000"/>
              </a:lnSpc>
              <a:spcAft>
                <a:spcPts val="800"/>
              </a:spcAft>
              <a:buSzPts val="1000"/>
              <a:buFont typeface="Symbol" panose="05050102010706020507" pitchFamily="18" charset="2"/>
              <a:buChar char=""/>
              <a:tabLst>
                <a:tab pos="457200" algn="l"/>
              </a:tabLst>
            </a:pPr>
            <a:r>
              <a:rPr lang="es-ES" sz="2000" kern="0" dirty="0">
                <a:effectLst/>
                <a:latin typeface="+mj-lt"/>
                <a:ea typeface="Times New Roman" panose="02020603050405020304" pitchFamily="18" charset="0"/>
                <a:cs typeface="Times New Roman"/>
              </a:rPr>
              <a:t>Ayudan a romper barreras y a combatir estereotipos.</a:t>
            </a:r>
            <a:endParaRPr lang="es-ES" sz="2000" kern="100" dirty="0">
              <a:effectLst/>
              <a:latin typeface="+mj-lt"/>
              <a:ea typeface="Calibri" panose="020F0502020204030204" pitchFamily="34" charset="0"/>
              <a:cs typeface="Times New Roman"/>
            </a:endParaRPr>
          </a:p>
          <a:p>
            <a:endParaRPr lang="es-ES" dirty="0"/>
          </a:p>
        </p:txBody>
      </p:sp>
    </p:spTree>
    <p:extLst>
      <p:ext uri="{BB962C8B-B14F-4D97-AF65-F5344CB8AC3E}">
        <p14:creationId xmlns:p14="http://schemas.microsoft.com/office/powerpoint/2010/main" val="1902017719"/>
      </p:ext>
    </p:extLst>
  </p:cSld>
  <p:clrMapOvr>
    <a:masterClrMapping/>
  </p:clrMapOvr>
</p:sld>
</file>

<file path=ppt/theme/theme1.xml><?xml version="1.0" encoding="utf-8"?>
<a:theme xmlns:a="http://schemas.openxmlformats.org/drawingml/2006/main" name="Faceta">
  <a:themeElements>
    <a:clrScheme name="Personalizado 1">
      <a:dk1>
        <a:sysClr val="windowText" lastClr="000000"/>
      </a:dk1>
      <a:lt1>
        <a:sysClr val="window" lastClr="FFFFFF"/>
      </a:lt1>
      <a:dk2>
        <a:srgbClr val="86A795"/>
      </a:dk2>
      <a:lt2>
        <a:srgbClr val="E3DED1"/>
      </a:lt2>
      <a:accent1>
        <a:srgbClr val="549E39"/>
      </a:accent1>
      <a:accent2>
        <a:srgbClr val="8AB833"/>
      </a:accent2>
      <a:accent3>
        <a:srgbClr val="C0CF3A"/>
      </a:accent3>
      <a:accent4>
        <a:srgbClr val="029676"/>
      </a:accent4>
      <a:accent5>
        <a:srgbClr val="00B050"/>
      </a:accent5>
      <a:accent6>
        <a:srgbClr val="3F762A"/>
      </a:accent6>
      <a:hlink>
        <a:srgbClr val="6B9F25"/>
      </a:hlink>
      <a:folHlink>
        <a:srgbClr val="50771B"/>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CF763115F856447A064E84AD41FF398" ma:contentTypeVersion="15" ma:contentTypeDescription="Crear nuevo documento." ma:contentTypeScope="" ma:versionID="6cd05d4970b1e3b310af7e639268ab94">
  <xsd:schema xmlns:xsd="http://www.w3.org/2001/XMLSchema" xmlns:xs="http://www.w3.org/2001/XMLSchema" xmlns:p="http://schemas.microsoft.com/office/2006/metadata/properties" xmlns:ns2="c2aedc18-6d50-4027-b76a-1dc0451c98f8" xmlns:ns3="15c97beb-952f-40c3-aa59-eed2716266af" targetNamespace="http://schemas.microsoft.com/office/2006/metadata/properties" ma:root="true" ma:fieldsID="4295dd95182d267d10cadb07133814ec" ns2:_="" ns3:_="">
    <xsd:import namespace="c2aedc18-6d50-4027-b76a-1dc0451c98f8"/>
    <xsd:import namespace="15c97beb-952f-40c3-aa59-eed2716266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edc18-6d50-4027-b76a-1dc0451c98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44b3ed41-348c-4386-8a32-d3f52d4ffb3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c97beb-952f-40c3-aa59-eed2716266af"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2376244e-5a25-4f62-a3dd-df412ac91f5e}" ma:internalName="TaxCatchAll" ma:showField="CatchAllData" ma:web="15c97beb-952f-40c3-aa59-eed2716266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B48B92-5753-4F93-8A54-175DCCA601B6}">
  <ds:schemaRefs>
    <ds:schemaRef ds:uri="http://schemas.microsoft.com/sharepoint/v3/contenttype/forms"/>
  </ds:schemaRefs>
</ds:datastoreItem>
</file>

<file path=customXml/itemProps2.xml><?xml version="1.0" encoding="utf-8"?>
<ds:datastoreItem xmlns:ds="http://schemas.openxmlformats.org/officeDocument/2006/customXml" ds:itemID="{9974E03B-979E-4736-9A2A-CA0A823C7813}">
  <ds:schemaRefs>
    <ds:schemaRef ds:uri="15c97beb-952f-40c3-aa59-eed2716266af"/>
    <ds:schemaRef ds:uri="c2aedc18-6d50-4027-b76a-1dc0451c98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192</TotalTime>
  <Words>2364</Words>
  <Application>Microsoft Office PowerPoint</Application>
  <PresentationFormat>Panorámica</PresentationFormat>
  <Paragraphs>142</Paragraphs>
  <Slides>30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Symbol</vt:lpstr>
      <vt:lpstr>Trebuchet MS</vt:lpstr>
      <vt:lpstr>Wingdings</vt:lpstr>
      <vt:lpstr>Wingdings 3</vt:lpstr>
      <vt:lpstr>Faceta</vt:lpstr>
      <vt:lpstr>OCIO INCLUSIVO EXPLORANDO EL TIEMPO LIBRE PARA MENORES CON DISCAPACIDAD VISUAL</vt:lpstr>
      <vt:lpstr>Importancia del Ocio en la personas con Discapacidad visual.</vt:lpstr>
      <vt:lpstr>El Ocio y el Tiempo Libre de vital importancia para las personas con Discapacidad Visual</vt:lpstr>
      <vt:lpstr>Presentación de PowerPoint</vt:lpstr>
      <vt:lpstr>Presentación de PowerPoint</vt:lpstr>
      <vt:lpstr>Presentación de PowerPoint</vt:lpstr>
      <vt:lpstr>Presentación de PowerPoint</vt:lpstr>
      <vt:lpstr>Presentación de PowerPoint</vt:lpstr>
      <vt:lpstr>Presentación de PowerPoint</vt:lpstr>
      <vt:lpstr>El Ocio y el Tiempo Libre como Derecho</vt:lpstr>
      <vt:lpstr>Presentación de PowerPoint</vt:lpstr>
      <vt:lpstr>Presentación de PowerPoint</vt:lpstr>
      <vt:lpstr>HERRAMIENTAS, RECURSOS Y MATERIALES QUE FACILITAN EL ACCESO AL OCIO</vt:lpstr>
      <vt:lpstr>Tecnologías de acceso y adaptaciones digitales</vt:lpstr>
      <vt:lpstr>Presentación de PowerPoint</vt:lpstr>
      <vt:lpstr>Recursos humanos y servicios de apoyo</vt:lpstr>
      <vt:lpstr>Entornos y espacios adaptados</vt:lpstr>
      <vt:lpstr>Materiales y formatos accesibles</vt:lpstr>
      <vt:lpstr>Presentación de PowerPoint</vt:lpstr>
      <vt:lpstr>Compartir el ocio con personas sin discapacidad visual: importancia de la socialización y creación de redes de apoyo. </vt:lpstr>
      <vt:lpstr>Presentación de PowerPoint</vt:lpstr>
      <vt:lpstr>Presentación de PowerPoint</vt:lpstr>
      <vt:lpstr>Presentación de PowerPoint</vt:lpstr>
      <vt:lpstr>Presentación de PowerPoint</vt:lpstr>
      <vt:lpstr>Estrategias para Fomentar el Ocio Compartido:</vt:lpstr>
      <vt:lpstr>Presentación de PowerPoint</vt:lpstr>
      <vt:lpstr>BIBLIOGRAFÍA</vt:lpstr>
      <vt:lpstr>Presentación de PowerPoint</vt:lpstr>
      <vt:lpstr>Presentación de PowerPoint</vt:lpstr>
      <vt:lpstr>Presentación de PowerPoint</vt:lpstr>
    </vt:vector>
  </TitlesOfParts>
  <Company>ONCE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SERVICIOS SOCIALES QUE PRESTA LA ONCE EN EL ÁMBITO EDUCATIVO</dc:title>
  <dc:creator>Diaz Lastras, Elizabeth</dc:creator>
  <cp:lastModifiedBy>Villalba Ballester, Pedro Antonio</cp:lastModifiedBy>
  <cp:revision>75</cp:revision>
  <dcterms:created xsi:type="dcterms:W3CDTF">2023-08-10T11:54:01Z</dcterms:created>
  <dcterms:modified xsi:type="dcterms:W3CDTF">2025-05-06T22:57:56Z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da522c-392e-4927-8936-fdbf7e4d8220_Enabled">
    <vt:lpwstr>true</vt:lpwstr>
  </property>
  <property fmtid="{D5CDD505-2E9C-101B-9397-08002B2CF9AE}" pid="3" name="MSIP_Label_6dda522c-392e-4927-8936-fdbf7e4d8220_SetDate">
    <vt:lpwstr>2023-08-10T11:54:01Z</vt:lpwstr>
  </property>
  <property fmtid="{D5CDD505-2E9C-101B-9397-08002B2CF9AE}" pid="4" name="MSIP_Label_6dda522c-392e-4927-8936-fdbf7e4d8220_Method">
    <vt:lpwstr>Standard</vt:lpwstr>
  </property>
  <property fmtid="{D5CDD505-2E9C-101B-9397-08002B2CF9AE}" pid="5" name="MSIP_Label_6dda522c-392e-4927-8936-fdbf7e4d8220_Name">
    <vt:lpwstr>Uso interno</vt:lpwstr>
  </property>
  <property fmtid="{D5CDD505-2E9C-101B-9397-08002B2CF9AE}" pid="6" name="MSIP_Label_6dda522c-392e-4927-8936-fdbf7e4d8220_SiteId">
    <vt:lpwstr>7058ea83-9484-46cb-b59d-67006e22c0d6</vt:lpwstr>
  </property>
  <property fmtid="{D5CDD505-2E9C-101B-9397-08002B2CF9AE}" pid="7" name="MSIP_Label_6dda522c-392e-4927-8936-fdbf7e4d8220_ActionId">
    <vt:lpwstr>1d47eac3-f3d1-4286-84a2-e6ffe8b3b59d</vt:lpwstr>
  </property>
  <property fmtid="{D5CDD505-2E9C-101B-9397-08002B2CF9AE}" pid="8" name="MSIP_Label_6dda522c-392e-4927-8936-fdbf7e4d8220_ContentBits">
    <vt:lpwstr>2</vt:lpwstr>
  </property>
  <property fmtid="{D5CDD505-2E9C-101B-9397-08002B2CF9AE}" pid="9" name="ClassificationContentMarkingFooterLocations">
    <vt:lpwstr>Tema de Office:8</vt:lpwstr>
  </property>
  <property fmtid="{D5CDD505-2E9C-101B-9397-08002B2CF9AE}" pid="10" name="ClassificationContentMarkingFooterText">
    <vt:lpwstr>Sólo uso interno</vt:lpwstr>
  </property>
</Properties>
</file>